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3" r:id="rId6"/>
    <p:sldId id="277" r:id="rId7"/>
    <p:sldId id="278" r:id="rId8"/>
    <p:sldId id="279" r:id="rId9"/>
    <p:sldId id="280" r:id="rId10"/>
    <p:sldId id="259" r:id="rId11"/>
    <p:sldId id="281" r:id="rId12"/>
    <p:sldId id="282" r:id="rId13"/>
    <p:sldId id="283" r:id="rId14"/>
    <p:sldId id="271" r:id="rId15"/>
    <p:sldId id="272" r:id="rId16"/>
    <p:sldId id="273" r:id="rId17"/>
    <p:sldId id="258" r:id="rId18"/>
    <p:sldId id="264" r:id="rId19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</dgm:pt>
    <dgm:pt modelId="{4AF52931-E4CA-4429-AACB-B8747CDB2409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2000" cap="none" noProof="0" dirty="0" err="1" smtClean="0"/>
            <a:t>Twice</a:t>
          </a:r>
          <a:r>
            <a:rPr lang="es-ES" sz="2000" cap="none" noProof="0" dirty="0" smtClean="0"/>
            <a:t> a </a:t>
          </a:r>
          <a:r>
            <a:rPr lang="es-ES" sz="2000" cap="none" noProof="0" dirty="0" err="1" smtClean="0"/>
            <a:t>week</a:t>
          </a:r>
          <a:r>
            <a:rPr lang="es-ES" sz="2000" cap="none" noProof="0" dirty="0" smtClean="0"/>
            <a:t> </a:t>
          </a:r>
          <a:r>
            <a:rPr lang="es-ES" sz="2000" cap="none" noProof="0" dirty="0" err="1" smtClean="0"/>
            <a:t>they</a:t>
          </a:r>
          <a:r>
            <a:rPr lang="es-ES" sz="2000" cap="none" noProof="0" dirty="0" smtClean="0"/>
            <a:t> </a:t>
          </a:r>
          <a:r>
            <a:rPr lang="es-ES" sz="2000" cap="none" noProof="0" dirty="0" err="1" smtClean="0"/>
            <a:t>have</a:t>
          </a:r>
          <a:r>
            <a:rPr lang="es-ES" sz="2000" cap="none" noProof="0" dirty="0" smtClean="0"/>
            <a:t> a </a:t>
          </a:r>
          <a:r>
            <a:rPr lang="es-ES" sz="2000" cap="none" noProof="0" dirty="0" err="1" smtClean="0"/>
            <a:t>devotional</a:t>
          </a:r>
          <a:r>
            <a:rPr lang="es-ES" sz="2000" cap="none" noProof="0" dirty="0" smtClean="0"/>
            <a:t> time at </a:t>
          </a:r>
          <a:r>
            <a:rPr lang="es-ES" sz="2000" cap="none" noProof="0" dirty="0" err="1" smtClean="0"/>
            <a:t>the</a:t>
          </a:r>
          <a:r>
            <a:rPr lang="es-ES" sz="2000" cap="none" noProof="0" dirty="0" smtClean="0"/>
            <a:t> </a:t>
          </a:r>
          <a:r>
            <a:rPr lang="es-ES" sz="2000" cap="none" noProof="0" dirty="0" err="1" smtClean="0"/>
            <a:t>apartments</a:t>
          </a:r>
          <a:r>
            <a:rPr lang="es-ES" sz="2000" cap="none" noProof="0" dirty="0" smtClean="0"/>
            <a:t> </a:t>
          </a:r>
          <a:endParaRPr lang="es-ES" sz="2000" cap="none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MX" sz="2000" cap="none" dirty="0" err="1" smtClean="0"/>
            <a:t>Students</a:t>
          </a:r>
          <a:r>
            <a:rPr lang="es-MX" sz="2000" cap="none" dirty="0" smtClean="0"/>
            <a:t> </a:t>
          </a:r>
          <a:r>
            <a:rPr lang="es-MX" sz="2000" cap="none" dirty="0" err="1" smtClean="0"/>
            <a:t>conyinue</a:t>
          </a:r>
          <a:r>
            <a:rPr lang="es-MX" sz="2000" cap="none" dirty="0" smtClean="0"/>
            <a:t> </a:t>
          </a:r>
          <a:r>
            <a:rPr lang="es-MX" sz="2000" cap="none" dirty="0" err="1" smtClean="0"/>
            <a:t>going</a:t>
          </a:r>
          <a:r>
            <a:rPr lang="es-MX" sz="2000" cap="none" dirty="0" smtClean="0"/>
            <a:t> unto local </a:t>
          </a:r>
          <a:r>
            <a:rPr lang="es-MX" sz="2000" cap="none" dirty="0" err="1" smtClean="0"/>
            <a:t>congregations</a:t>
          </a:r>
          <a:r>
            <a:rPr lang="es-MX" sz="2000" cap="none" dirty="0" smtClean="0"/>
            <a:t> </a:t>
          </a:r>
          <a:r>
            <a:rPr lang="es-MX" sz="2000" cap="none" dirty="0" err="1" smtClean="0"/>
            <a:t>Sunday</a:t>
          </a:r>
          <a:r>
            <a:rPr lang="es-MX" sz="2000" cap="none" dirty="0" smtClean="0"/>
            <a:t> </a:t>
          </a:r>
          <a:r>
            <a:rPr lang="es-MX" sz="2000" cap="none" dirty="0" err="1" smtClean="0"/>
            <a:t>morning</a:t>
          </a:r>
          <a:r>
            <a:rPr lang="es-MX" sz="2000" cap="none" dirty="0" smtClean="0"/>
            <a:t> as </a:t>
          </a:r>
          <a:r>
            <a:rPr lang="es-MX" sz="2000" cap="none" dirty="0" err="1" smtClean="0"/>
            <a:t>part</a:t>
          </a:r>
          <a:r>
            <a:rPr lang="es-MX" sz="2000" cap="none" dirty="0" smtClean="0"/>
            <a:t> of </a:t>
          </a:r>
          <a:r>
            <a:rPr lang="es-MX" sz="2000" cap="none" dirty="0" err="1" smtClean="0"/>
            <a:t>their</a:t>
          </a:r>
          <a:r>
            <a:rPr lang="es-MX" sz="2000" cap="none" dirty="0" smtClean="0"/>
            <a:t> training </a:t>
          </a:r>
          <a:endParaRPr lang="es-ES" sz="2000" cap="none" noProof="0" dirty="0"/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2000" cap="none" noProof="0" dirty="0" err="1" smtClean="0"/>
            <a:t>Students</a:t>
          </a:r>
          <a:r>
            <a:rPr lang="es-ES" sz="2000" cap="none" noProof="0" dirty="0" smtClean="0"/>
            <a:t> and </a:t>
          </a:r>
          <a:r>
            <a:rPr lang="es-ES" sz="2000" cap="none" noProof="0" dirty="0" err="1" smtClean="0"/>
            <a:t>their</a:t>
          </a:r>
          <a:r>
            <a:rPr lang="es-ES" sz="2000" cap="none" noProof="0" dirty="0" smtClean="0"/>
            <a:t> </a:t>
          </a:r>
          <a:r>
            <a:rPr lang="es-ES" sz="2000" cap="none" noProof="0" dirty="0" err="1" smtClean="0"/>
            <a:t>families</a:t>
          </a:r>
          <a:r>
            <a:rPr lang="es-ES" sz="2000" cap="none" noProof="0" dirty="0" smtClean="0"/>
            <a:t> </a:t>
          </a:r>
          <a:r>
            <a:rPr lang="es-ES" sz="2000" cap="none" noProof="0" dirty="0" err="1" smtClean="0"/>
            <a:t>continue</a:t>
          </a:r>
          <a:r>
            <a:rPr lang="es-ES" sz="2000" cap="none" noProof="0" dirty="0" smtClean="0"/>
            <a:t> </a:t>
          </a:r>
          <a:r>
            <a:rPr lang="es-ES" sz="2000" cap="none" noProof="0" dirty="0" err="1" smtClean="0"/>
            <a:t>supporting</a:t>
          </a:r>
          <a:r>
            <a:rPr lang="es-ES" sz="2000" cap="none" noProof="0" dirty="0" smtClean="0"/>
            <a:t> Sierra  Ventana </a:t>
          </a:r>
          <a:r>
            <a:rPr lang="es-ES" sz="2000" cap="none" noProof="0" dirty="0" err="1" smtClean="0"/>
            <a:t>activities</a:t>
          </a:r>
          <a:r>
            <a:rPr lang="es-ES" sz="2000" cap="none" noProof="0" dirty="0" smtClean="0"/>
            <a:t> </a:t>
          </a:r>
          <a:r>
            <a:rPr lang="es-ES" sz="2000" cap="none" noProof="0" dirty="0" err="1" smtClean="0"/>
            <a:t>like</a:t>
          </a:r>
          <a:r>
            <a:rPr lang="es-ES" sz="2000" cap="none" noProof="0" dirty="0" smtClean="0"/>
            <a:t> </a:t>
          </a:r>
          <a:r>
            <a:rPr lang="es-ES" sz="2000" cap="none" noProof="0" dirty="0" err="1" smtClean="0"/>
            <a:t>visiting</a:t>
          </a:r>
          <a:r>
            <a:rPr lang="es-ES" sz="2000" cap="none" noProof="0" dirty="0" smtClean="0"/>
            <a:t> </a:t>
          </a:r>
          <a:r>
            <a:rPr lang="es-ES" sz="2000" cap="none" noProof="0" dirty="0" err="1" smtClean="0"/>
            <a:t>bortherhood</a:t>
          </a:r>
          <a:endParaRPr lang="es-ES" sz="2000" cap="none" noProof="0" dirty="0" smtClean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FDCF1FF3-A522-43E2-ADBB-4D937E5D4C8B}" type="pres">
      <dgm:prSet presAssocID="{4AF52931-E4CA-4429-AACB-B8747CDB2409}" presName="compNode" presStyleCnt="0"/>
      <dgm:spPr/>
    </dgm:pt>
    <dgm:pt modelId="{4404E5A3-F3AE-4794-ABE8-672905731E8A}" type="pres">
      <dgm:prSet presAssocID="{4AF52931-E4CA-4429-AACB-B8747CDB2409}" presName="iconBgRect" presStyleLbl="bgShp" presStyleIdx="0" presStyleCnt="3" custAng="16200000"/>
      <dgm:spPr>
        <a:prstGeom prst="teardrop">
          <a:avLst/>
        </a:prstGeom>
        <a:solidFill>
          <a:schemeClr val="accent1"/>
        </a:solidFill>
      </dgm:spPr>
    </dgm:pt>
    <dgm:pt modelId="{66E983A8-4726-42A4-977A-7FF40FC16E6F}" type="pres">
      <dgm:prSet presAssocID="{4AF52931-E4CA-4429-AACB-B8747CDB2409}" presName="iconRect" presStyleLbl="node1" presStyleIdx="0" presStyleCnt="3" custScaleX="119308" custScaleY="1194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extLst/>
    </dgm:pt>
    <dgm:pt modelId="{816F14CD-531F-4A61-BE1E-1AB8218315CD}" type="pres">
      <dgm:prSet presAssocID="{4AF52931-E4CA-4429-AACB-B8747CDB2409}" presName="spaceRect" presStyleCnt="0"/>
      <dgm:spPr/>
    </dgm:pt>
    <dgm:pt modelId="{D004084F-AAF0-4394-A4B8-1C80AB3016EE}" type="pres">
      <dgm:prSet presAssocID="{4AF52931-E4CA-4429-AACB-B8747CDB2409}" presName="textRect" presStyleLbl="revTx" presStyleIdx="0" presStyleCnt="3" custScaleX="93184" custScaleY="141855" custLinFactNeighborX="-873" custLinFactNeighborY="4457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18176B8-4648-41E0-BE74-D3A38454740A}" type="pres">
      <dgm:prSet presAssocID="{D86AF01C-9CBC-41F8-9354-48CD82BDFDC9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1" presStyleCnt="3" custAng="16200000" custLinFactNeighborX="0" custLinFactNeighborY="2867"/>
      <dgm:spPr>
        <a:prstGeom prst="teardrop">
          <a:avLst/>
        </a:prstGeom>
        <a:solidFill>
          <a:schemeClr val="accent1"/>
        </a:solidFill>
      </dgm:spPr>
    </dgm:pt>
    <dgm:pt modelId="{8D027E61-512C-4C5C-B861-C214EB2B7051}" type="pres">
      <dgm:prSet presAssocID="{81BEB84D-9A77-49C6-9301-B3359FCAC75F}" presName="iconRect" presStyleLbl="node1" presStyleIdx="1" presStyleCnt="3" custScaleX="118533" custScaleY="12023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</dgm:spPr>
      <dgm:extLst/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1" presStyleCnt="3" custScaleX="128003" custLinFactNeighborY="1784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2" presStyleCnt="3" custAng="16200000"/>
      <dgm:spPr>
        <a:prstGeom prst="teardrop">
          <a:avLst/>
        </a:prstGeom>
        <a:solidFill>
          <a:schemeClr val="accent1"/>
        </a:solidFill>
      </dgm:spPr>
    </dgm:pt>
    <dgm:pt modelId="{7291F4F3-1EE7-4DA5-9945-2BDB8BB6DF14}" type="pres">
      <dgm:prSet presAssocID="{BFF9359E-E9B1-4B73-BACC-2C7988765B16}" presName="iconRect" presStyleLbl="node1" presStyleIdx="2" presStyleCnt="3" custScaleX="110897" custScaleY="1038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extLst/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2" presStyleCnt="3" custScaleY="105469" custLinFactNeighborX="-354" custLinFactNeighborY="269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 rot="16200000">
          <a:off x="620154" y="441282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983A8-4726-42A4-977A-7FF40FC16E6F}">
      <dsp:nvSpPr>
        <dsp:cNvPr id="0" name=""/>
        <dsp:cNvSpPr/>
      </dsp:nvSpPr>
      <dsp:spPr>
        <a:xfrm>
          <a:off x="906983" y="727474"/>
          <a:ext cx="1244904" cy="12461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109234" y="3000677"/>
          <a:ext cx="2588696" cy="1809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2000" kern="1200" cap="none" noProof="0" dirty="0" err="1" smtClean="0"/>
            <a:t>Twice</a:t>
          </a:r>
          <a:r>
            <a:rPr lang="es-ES" sz="2000" kern="1200" cap="none" noProof="0" dirty="0" smtClean="0"/>
            <a:t> a </a:t>
          </a:r>
          <a:r>
            <a:rPr lang="es-ES" sz="2000" kern="1200" cap="none" noProof="0" dirty="0" err="1" smtClean="0"/>
            <a:t>week</a:t>
          </a:r>
          <a:r>
            <a:rPr lang="es-ES" sz="2000" kern="1200" cap="none" noProof="0" dirty="0" smtClean="0"/>
            <a:t> </a:t>
          </a:r>
          <a:r>
            <a:rPr lang="es-ES" sz="2000" kern="1200" cap="none" noProof="0" dirty="0" err="1" smtClean="0"/>
            <a:t>they</a:t>
          </a:r>
          <a:r>
            <a:rPr lang="es-ES" sz="2000" kern="1200" cap="none" noProof="0" dirty="0" smtClean="0"/>
            <a:t> </a:t>
          </a:r>
          <a:r>
            <a:rPr lang="es-ES" sz="2000" kern="1200" cap="none" noProof="0" dirty="0" err="1" smtClean="0"/>
            <a:t>have</a:t>
          </a:r>
          <a:r>
            <a:rPr lang="es-ES" sz="2000" kern="1200" cap="none" noProof="0" dirty="0" smtClean="0"/>
            <a:t> a </a:t>
          </a:r>
          <a:r>
            <a:rPr lang="es-ES" sz="2000" kern="1200" cap="none" noProof="0" dirty="0" err="1" smtClean="0"/>
            <a:t>devotional</a:t>
          </a:r>
          <a:r>
            <a:rPr lang="es-ES" sz="2000" kern="1200" cap="none" noProof="0" dirty="0" smtClean="0"/>
            <a:t> time at </a:t>
          </a:r>
          <a:r>
            <a:rPr lang="es-ES" sz="2000" kern="1200" cap="none" noProof="0" dirty="0" err="1" smtClean="0"/>
            <a:t>the</a:t>
          </a:r>
          <a:r>
            <a:rPr lang="es-ES" sz="2000" kern="1200" cap="none" noProof="0" dirty="0" smtClean="0"/>
            <a:t> </a:t>
          </a:r>
          <a:r>
            <a:rPr lang="es-ES" sz="2000" kern="1200" cap="none" noProof="0" dirty="0" err="1" smtClean="0"/>
            <a:t>apartments</a:t>
          </a:r>
          <a:r>
            <a:rPr lang="es-ES" sz="2000" kern="1200" cap="none" noProof="0" dirty="0" smtClean="0"/>
            <a:t> </a:t>
          </a:r>
          <a:endParaRPr lang="es-ES" sz="2000" kern="1200" cap="none" noProof="0" dirty="0"/>
        </a:p>
      </dsp:txBody>
      <dsp:txXfrm>
        <a:off x="109234" y="3000677"/>
        <a:ext cx="2588696" cy="1809066"/>
      </dsp:txXfrm>
    </dsp:sp>
    <dsp:sp modelId="{F7FA26C2-9A7D-456E-A3F1-57C85E3B8944}">
      <dsp:nvSpPr>
        <dsp:cNvPr id="0" name=""/>
        <dsp:cNvSpPr/>
      </dsp:nvSpPr>
      <dsp:spPr>
        <a:xfrm rot="16200000">
          <a:off x="4540542" y="626863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4831415" y="856718"/>
          <a:ext cx="1236817" cy="125457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3541779" y="3187314"/>
          <a:ext cx="3816089" cy="12752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MX" sz="2000" kern="1200" cap="none" dirty="0" err="1" smtClean="0"/>
            <a:t>Students</a:t>
          </a:r>
          <a:r>
            <a:rPr lang="es-MX" sz="2000" kern="1200" cap="none" dirty="0" smtClean="0"/>
            <a:t> </a:t>
          </a:r>
          <a:r>
            <a:rPr lang="es-MX" sz="2000" kern="1200" cap="none" dirty="0" err="1" smtClean="0"/>
            <a:t>conyinue</a:t>
          </a:r>
          <a:r>
            <a:rPr lang="es-MX" sz="2000" kern="1200" cap="none" dirty="0" smtClean="0"/>
            <a:t> </a:t>
          </a:r>
          <a:r>
            <a:rPr lang="es-MX" sz="2000" kern="1200" cap="none" dirty="0" err="1" smtClean="0"/>
            <a:t>going</a:t>
          </a:r>
          <a:r>
            <a:rPr lang="es-MX" sz="2000" kern="1200" cap="none" dirty="0" smtClean="0"/>
            <a:t> unto local </a:t>
          </a:r>
          <a:r>
            <a:rPr lang="es-MX" sz="2000" kern="1200" cap="none" dirty="0" err="1" smtClean="0"/>
            <a:t>congregations</a:t>
          </a:r>
          <a:r>
            <a:rPr lang="es-MX" sz="2000" kern="1200" cap="none" dirty="0" smtClean="0"/>
            <a:t> </a:t>
          </a:r>
          <a:r>
            <a:rPr lang="es-MX" sz="2000" kern="1200" cap="none" dirty="0" err="1" smtClean="0"/>
            <a:t>Sunday</a:t>
          </a:r>
          <a:r>
            <a:rPr lang="es-MX" sz="2000" kern="1200" cap="none" dirty="0" smtClean="0"/>
            <a:t> </a:t>
          </a:r>
          <a:r>
            <a:rPr lang="es-MX" sz="2000" kern="1200" cap="none" dirty="0" err="1" smtClean="0"/>
            <a:t>morning</a:t>
          </a:r>
          <a:r>
            <a:rPr lang="es-MX" sz="2000" kern="1200" cap="none" dirty="0" smtClean="0"/>
            <a:t> as </a:t>
          </a:r>
          <a:r>
            <a:rPr lang="es-MX" sz="2000" kern="1200" cap="none" dirty="0" err="1" smtClean="0"/>
            <a:t>part</a:t>
          </a:r>
          <a:r>
            <a:rPr lang="es-MX" sz="2000" kern="1200" cap="none" dirty="0" smtClean="0"/>
            <a:t> of </a:t>
          </a:r>
          <a:r>
            <a:rPr lang="es-MX" sz="2000" kern="1200" cap="none" dirty="0" err="1" smtClean="0"/>
            <a:t>their</a:t>
          </a:r>
          <a:r>
            <a:rPr lang="es-MX" sz="2000" kern="1200" cap="none" dirty="0" smtClean="0"/>
            <a:t> training </a:t>
          </a:r>
          <a:endParaRPr lang="es-ES" sz="2000" kern="1200" cap="none" noProof="0" dirty="0"/>
        </a:p>
      </dsp:txBody>
      <dsp:txXfrm>
        <a:off x="3541779" y="3187314"/>
        <a:ext cx="3816089" cy="1275292"/>
      </dsp:txXfrm>
    </dsp:sp>
    <dsp:sp modelId="{6E502D37-0C18-4C1D-B5B6-1EE0F7480188}">
      <dsp:nvSpPr>
        <dsp:cNvPr id="0" name=""/>
        <dsp:cNvSpPr/>
      </dsp:nvSpPr>
      <dsp:spPr>
        <a:xfrm rot="16200000">
          <a:off x="8460931" y="557289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8791642" y="924916"/>
          <a:ext cx="1157140" cy="10833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7869033" y="2941772"/>
          <a:ext cx="2981250" cy="1345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s-ES" sz="2000" kern="1200" cap="none" noProof="0" dirty="0" err="1" smtClean="0"/>
            <a:t>Students</a:t>
          </a:r>
          <a:r>
            <a:rPr lang="es-ES" sz="2000" kern="1200" cap="none" noProof="0" dirty="0" smtClean="0"/>
            <a:t> and </a:t>
          </a:r>
          <a:r>
            <a:rPr lang="es-ES" sz="2000" kern="1200" cap="none" noProof="0" dirty="0" err="1" smtClean="0"/>
            <a:t>their</a:t>
          </a:r>
          <a:r>
            <a:rPr lang="es-ES" sz="2000" kern="1200" cap="none" noProof="0" dirty="0" smtClean="0"/>
            <a:t> </a:t>
          </a:r>
          <a:r>
            <a:rPr lang="es-ES" sz="2000" kern="1200" cap="none" noProof="0" dirty="0" err="1" smtClean="0"/>
            <a:t>families</a:t>
          </a:r>
          <a:r>
            <a:rPr lang="es-ES" sz="2000" kern="1200" cap="none" noProof="0" dirty="0" smtClean="0"/>
            <a:t> </a:t>
          </a:r>
          <a:r>
            <a:rPr lang="es-ES" sz="2000" kern="1200" cap="none" noProof="0" dirty="0" err="1" smtClean="0"/>
            <a:t>continue</a:t>
          </a:r>
          <a:r>
            <a:rPr lang="es-ES" sz="2000" kern="1200" cap="none" noProof="0" dirty="0" smtClean="0"/>
            <a:t> </a:t>
          </a:r>
          <a:r>
            <a:rPr lang="es-ES" sz="2000" kern="1200" cap="none" noProof="0" dirty="0" err="1" smtClean="0"/>
            <a:t>supporting</a:t>
          </a:r>
          <a:r>
            <a:rPr lang="es-ES" sz="2000" kern="1200" cap="none" noProof="0" dirty="0" smtClean="0"/>
            <a:t> Sierra  Ventana </a:t>
          </a:r>
          <a:r>
            <a:rPr lang="es-ES" sz="2000" kern="1200" cap="none" noProof="0" dirty="0" err="1" smtClean="0"/>
            <a:t>activities</a:t>
          </a:r>
          <a:r>
            <a:rPr lang="es-ES" sz="2000" kern="1200" cap="none" noProof="0" dirty="0" smtClean="0"/>
            <a:t> </a:t>
          </a:r>
          <a:r>
            <a:rPr lang="es-ES" sz="2000" kern="1200" cap="none" noProof="0" dirty="0" err="1" smtClean="0"/>
            <a:t>like</a:t>
          </a:r>
          <a:r>
            <a:rPr lang="es-ES" sz="2000" kern="1200" cap="none" noProof="0" dirty="0" smtClean="0"/>
            <a:t> </a:t>
          </a:r>
          <a:r>
            <a:rPr lang="es-ES" sz="2000" kern="1200" cap="none" noProof="0" dirty="0" err="1" smtClean="0"/>
            <a:t>visiting</a:t>
          </a:r>
          <a:r>
            <a:rPr lang="es-ES" sz="2000" kern="1200" cap="none" noProof="0" dirty="0" smtClean="0"/>
            <a:t> </a:t>
          </a:r>
          <a:r>
            <a:rPr lang="es-ES" sz="2000" kern="1200" cap="none" noProof="0" dirty="0" err="1" smtClean="0"/>
            <a:t>bortherhood</a:t>
          </a:r>
          <a:endParaRPr lang="es-ES" sz="2000" kern="1200" cap="none" noProof="0" dirty="0" smtClean="0"/>
        </a:p>
      </dsp:txBody>
      <dsp:txXfrm>
        <a:off x="7869033" y="2941772"/>
        <a:ext cx="2981250" cy="1345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A8627C86-0A06-4AFA-8619-4771DB488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55E16A4-9F40-442F-BB9F-5DB89B117B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78BB-17AB-49B9-831D-E0A226C1140D}" type="datetimeFigureOut">
              <a:rPr lang="es-ES" smtClean="0"/>
              <a:t>09/05/2023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979291C-8864-4C7E-9BE1-CEDDECE51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BD830B5-FE2A-42D4-930A-4CC171CE8A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16F7-CC4C-4572-9A13-9CBD1F476B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33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C793-600A-4516-927F-947C954D8023}" type="datetimeFigureOut">
              <a:rPr lang="es-ES" noProof="0" smtClean="0"/>
              <a:t>09/05/2023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8D66D-B8C4-4C71-AFDB-4F8602FE958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620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034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69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623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264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87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18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720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68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21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4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0905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282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671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691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20" name="Marcador de posición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610C9F1-60D2-4D1C-B89C-9F9966ED900D}" type="datetime1">
              <a:rPr lang="es-ES" noProof="0" smtClean="0"/>
              <a:t>09/05/2023</a:t>
            </a:fld>
            <a:endParaRPr lang="es-ES" noProof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404415-8C3B-4357-9F1F-F89AF8F0CE05}" type="datetime1">
              <a:rPr lang="es-ES" noProof="0" smtClean="0"/>
              <a:t>09/05/2023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86A27CE-E4FF-4E4C-90C6-74D29C6C5B05}" type="datetime1">
              <a:rPr lang="es-ES" noProof="0" smtClean="0"/>
              <a:t>09/05/2023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D689D8-1390-447D-BE19-F6D5EEF5492B}" type="datetime1">
              <a:rPr lang="es-ES" noProof="0" smtClean="0"/>
              <a:t>09/05/2023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c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364C9D6-9F1A-453E-A424-93F2690E71F9}" type="datetime1">
              <a:rPr lang="es-ES" noProof="0" smtClean="0"/>
              <a:t>09/05/2023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4544BF3-413D-4595-9F8C-D91E7937F37D}" type="datetime1">
              <a:rPr lang="es-ES" noProof="0" smtClean="0"/>
              <a:t>09/05/2023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7D6BF9E-7CF2-4B2B-9DB2-5A2AB03E41C9}" type="datetime1">
              <a:rPr lang="es-ES" noProof="0" smtClean="0"/>
              <a:t>09/05/2023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D8B4B4F-F042-47DC-829C-166835A561CC}" type="datetime1">
              <a:rPr lang="es-ES" noProof="0" smtClean="0"/>
              <a:t>09/05/2023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3C2E1D-7BAD-4EB1-AF16-7910ABF5B599}" type="datetime1">
              <a:rPr lang="es-ES" noProof="0" smtClean="0"/>
              <a:t>09/05/2023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á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DA921DE-2EA3-4C3D-8AF3-9E6B3697C994}" type="datetime1">
              <a:rPr lang="es-ES" noProof="0" smtClean="0"/>
              <a:t>09/05/2023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AA60543-E69F-4E28-B8F5-FF924A50D477}" type="datetime1">
              <a:rPr lang="es-ES" noProof="0" smtClean="0"/>
              <a:t>09/05/2023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CEABC672-13F0-4EAD-8EF0-47AAAAD40C0C}" type="datetime1">
              <a:rPr lang="es-ES" noProof="0" smtClean="0"/>
              <a:t>09/05/2023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bmp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3.jp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2.bmp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98867647-07B7-4265-832F-DE0E80979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337" y="1372376"/>
            <a:ext cx="6909241" cy="3894568"/>
          </a:xfrm>
        </p:spPr>
        <p:txBody>
          <a:bodyPr rtlCol="0">
            <a:noAutofit/>
          </a:bodyPr>
          <a:lstStyle/>
          <a:p>
            <a:r>
              <a:rPr lang="es-ES" sz="5400" b="1" dirty="0" err="1" smtClean="0">
                <a:solidFill>
                  <a:schemeClr val="bg2"/>
                </a:solidFill>
              </a:rPr>
              <a:t>Quarterly</a:t>
            </a:r>
            <a:r>
              <a:rPr lang="es-ES" sz="5400" b="1" dirty="0" smtClean="0">
                <a:solidFill>
                  <a:schemeClr val="bg2"/>
                </a:solidFill>
              </a:rPr>
              <a:t> </a:t>
            </a:r>
            <a:r>
              <a:rPr lang="es-ES" sz="5400" b="1" dirty="0" err="1" smtClean="0">
                <a:solidFill>
                  <a:schemeClr val="bg2"/>
                </a:solidFill>
              </a:rPr>
              <a:t>Report</a:t>
            </a:r>
            <a:r>
              <a:rPr lang="es-ES" sz="5400" b="1" dirty="0" smtClean="0">
                <a:solidFill>
                  <a:schemeClr val="bg2"/>
                </a:solidFill>
              </a:rPr>
              <a:t/>
            </a:r>
            <a:br>
              <a:rPr lang="es-ES" sz="5400" b="1" dirty="0" smtClean="0">
                <a:solidFill>
                  <a:schemeClr val="bg2"/>
                </a:solidFill>
              </a:rPr>
            </a:br>
            <a:r>
              <a:rPr lang="es-ES" sz="2800" b="1" dirty="0" err="1" smtClean="0">
                <a:solidFill>
                  <a:schemeClr val="bg2"/>
                </a:solidFill>
              </a:rPr>
              <a:t>january</a:t>
            </a:r>
            <a:r>
              <a:rPr lang="es-ES" sz="2800" b="1" dirty="0" smtClean="0">
                <a:solidFill>
                  <a:schemeClr val="bg2"/>
                </a:solidFill>
              </a:rPr>
              <a:t> – </a:t>
            </a:r>
            <a:r>
              <a:rPr lang="es-ES" sz="2800" b="1" dirty="0" err="1" smtClean="0">
                <a:solidFill>
                  <a:schemeClr val="bg2"/>
                </a:solidFill>
              </a:rPr>
              <a:t>March</a:t>
            </a:r>
            <a:r>
              <a:rPr lang="es-ES" sz="2800" b="1" dirty="0" smtClean="0">
                <a:solidFill>
                  <a:schemeClr val="bg2"/>
                </a:solidFill>
              </a:rPr>
              <a:t> 2023</a:t>
            </a:r>
            <a:br>
              <a:rPr lang="es-ES" sz="2800" b="1" dirty="0" smtClean="0">
                <a:solidFill>
                  <a:schemeClr val="bg2"/>
                </a:solidFill>
              </a:rPr>
            </a:br>
            <a:r>
              <a:rPr lang="es-ES" sz="2800" b="1" dirty="0">
                <a:solidFill>
                  <a:schemeClr val="bg2"/>
                </a:solidFill>
              </a:rPr>
              <a:t/>
            </a:r>
            <a:br>
              <a:rPr lang="es-ES" sz="2800" b="1" dirty="0">
                <a:solidFill>
                  <a:schemeClr val="bg2"/>
                </a:solidFill>
              </a:rPr>
            </a:br>
            <a:r>
              <a:rPr lang="es-ES" sz="2800" b="1" dirty="0" smtClean="0">
                <a:solidFill>
                  <a:schemeClr val="bg2"/>
                </a:solidFill>
              </a:rPr>
              <a:t/>
            </a:r>
            <a:br>
              <a:rPr lang="es-ES" sz="2800" b="1" dirty="0" smtClean="0">
                <a:solidFill>
                  <a:schemeClr val="bg2"/>
                </a:solidFill>
              </a:rPr>
            </a:br>
            <a:r>
              <a:rPr lang="es-ES" sz="5400" b="1" i="1" cap="none" dirty="0" smtClean="0">
                <a:solidFill>
                  <a:schemeClr val="bg2"/>
                </a:solidFill>
              </a:rPr>
              <a:t>Monterrey </a:t>
            </a:r>
            <a:r>
              <a:rPr lang="es-ES" sz="5400" b="1" i="1" cap="none" dirty="0" err="1" smtClean="0">
                <a:solidFill>
                  <a:schemeClr val="bg2"/>
                </a:solidFill>
              </a:rPr>
              <a:t>School</a:t>
            </a:r>
            <a:r>
              <a:rPr lang="es-ES" sz="5400" b="1" i="1" cap="none" dirty="0" smtClean="0">
                <a:solidFill>
                  <a:schemeClr val="bg2"/>
                </a:solidFill>
              </a:rPr>
              <a:t> of </a:t>
            </a:r>
            <a:r>
              <a:rPr lang="es-ES" sz="5400" b="1" i="1" cap="none" dirty="0" err="1" smtClean="0">
                <a:solidFill>
                  <a:schemeClr val="bg2"/>
                </a:solidFill>
              </a:rPr>
              <a:t>Preaching</a:t>
            </a:r>
            <a:r>
              <a:rPr lang="es-ES" sz="5400" b="1" i="1" cap="none" dirty="0" smtClean="0">
                <a:solidFill>
                  <a:schemeClr val="bg2"/>
                </a:solidFill>
              </a:rPr>
              <a:t> </a:t>
            </a:r>
            <a:endParaRPr lang="es-ES" sz="5400" b="1" i="1" cap="none" dirty="0">
              <a:solidFill>
                <a:schemeClr val="bg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11096" y="5299349"/>
            <a:ext cx="468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2"/>
                </a:solidFill>
              </a:rPr>
              <a:t>2Timothy 2:2</a:t>
            </a:r>
            <a:endParaRPr lang="en-US" sz="3600" b="1" dirty="0">
              <a:solidFill>
                <a:schemeClr val="bg2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214" y="806752"/>
            <a:ext cx="3726865" cy="36177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310214" y="4826874"/>
            <a:ext cx="3726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SINCE 1978</a:t>
            </a:r>
          </a:p>
          <a:p>
            <a:pPr algn="ctr"/>
            <a:r>
              <a:rPr lang="es-MX" sz="2400" b="1" dirty="0" smtClean="0"/>
              <a:t>A LIFE PREPARING CHRIST´S LABOURERS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xmlns="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5899" y="2569464"/>
            <a:ext cx="4046101" cy="4157136"/>
          </a:xfrm>
        </p:spPr>
        <p:txBody>
          <a:bodyPr rtlCol="0">
            <a:normAutofit/>
          </a:bodyPr>
          <a:lstStyle/>
          <a:p>
            <a:pPr algn="ctr"/>
            <a:r>
              <a:rPr lang="es-MX" b="1" dirty="0" smtClean="0">
                <a:latin typeface="Britannic Bold" panose="020B0903060703020204" pitchFamily="34" charset="0"/>
              </a:rPr>
              <a:t>Katy TX</a:t>
            </a:r>
            <a:br>
              <a:rPr lang="es-MX" b="1" dirty="0" smtClean="0">
                <a:latin typeface="Britannic Bold" panose="020B0903060703020204" pitchFamily="34" charset="0"/>
              </a:rPr>
            </a:br>
            <a:r>
              <a:rPr lang="es-MX" b="1" dirty="0" err="1" smtClean="0">
                <a:latin typeface="Britannic Bold" panose="020B0903060703020204" pitchFamily="34" charset="0"/>
              </a:rPr>
              <a:t>Seminar</a:t>
            </a:r>
            <a:r>
              <a:rPr lang="es-MX" b="1" dirty="0" smtClean="0">
                <a:latin typeface="Britannic Bold" panose="020B0903060703020204" pitchFamily="34" charset="0"/>
              </a:rPr>
              <a:t> </a:t>
            </a:r>
            <a:br>
              <a:rPr lang="es-MX" b="1" dirty="0" smtClean="0">
                <a:latin typeface="Britannic Bold" panose="020B0903060703020204" pitchFamily="34" charset="0"/>
              </a:rPr>
            </a:br>
            <a:r>
              <a:rPr lang="es-MX" sz="4000" b="1" dirty="0" smtClean="0">
                <a:latin typeface="Britannic Bold" panose="020B0903060703020204" pitchFamily="34" charset="0"/>
              </a:rPr>
              <a:t/>
            </a:r>
            <a:br>
              <a:rPr lang="es-MX" sz="4000" b="1" dirty="0" smtClean="0">
                <a:latin typeface="Britannic Bold" panose="020B0903060703020204" pitchFamily="34" charset="0"/>
              </a:rPr>
            </a:br>
            <a:r>
              <a:rPr lang="es-MX" sz="4000" b="1" dirty="0" smtClean="0">
                <a:latin typeface="Britannic Bold" panose="020B0903060703020204" pitchFamily="34" charset="0"/>
              </a:rPr>
              <a:t>at</a:t>
            </a:r>
            <a:br>
              <a:rPr lang="es-MX" sz="4000" b="1" dirty="0" smtClean="0">
                <a:latin typeface="Britannic Bold" panose="020B0903060703020204" pitchFamily="34" charset="0"/>
              </a:rPr>
            </a:br>
            <a:r>
              <a:rPr lang="es-MX" sz="4000" b="1" dirty="0" smtClean="0">
                <a:latin typeface="Britannic Bold" panose="020B0903060703020204" pitchFamily="34" charset="0"/>
              </a:rPr>
              <a:t>Sierra Ventana </a:t>
            </a:r>
            <a:r>
              <a:rPr lang="es-MX" sz="4000" b="1" dirty="0" err="1" smtClean="0">
                <a:latin typeface="Britannic Bold" panose="020B0903060703020204" pitchFamily="34" charset="0"/>
              </a:rPr>
              <a:t>church</a:t>
            </a:r>
            <a:r>
              <a:rPr lang="es-MX" sz="4000" b="1" dirty="0" smtClean="0">
                <a:latin typeface="Britannic Bold" panose="020B0903060703020204" pitchFamily="34" charset="0"/>
              </a:rPr>
              <a:t> of </a:t>
            </a:r>
            <a:r>
              <a:rPr lang="es-MX" sz="4000" b="1" dirty="0" err="1" smtClean="0">
                <a:latin typeface="Britannic Bold" panose="020B0903060703020204" pitchFamily="34" charset="0"/>
              </a:rPr>
              <a:t>Christ</a:t>
            </a:r>
            <a:endParaRPr lang="es-ES" sz="60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396576"/>
            <a:ext cx="2238403" cy="21728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3" y="643464"/>
            <a:ext cx="2372868" cy="31638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55" y="3389079"/>
            <a:ext cx="2394224" cy="31922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" y="3428999"/>
            <a:ext cx="4515112" cy="315237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197412" y="832104"/>
            <a:ext cx="4163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Late on March, we received a Leadership seminar organized by Katy church of Christ for their Mexican missionaries. Three  days of sound instruction were made by Brother John Baker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15134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xmlns="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2942" y="2428558"/>
            <a:ext cx="4046101" cy="3471335"/>
          </a:xfrm>
        </p:spPr>
        <p:txBody>
          <a:bodyPr rtlCol="0">
            <a:normAutofit/>
          </a:bodyPr>
          <a:lstStyle/>
          <a:p>
            <a:pPr algn="ctr"/>
            <a:r>
              <a:rPr lang="es-MX" sz="5400" b="1" dirty="0" smtClean="0">
                <a:latin typeface="Britannic Bold" panose="020B0903060703020204" pitchFamily="34" charset="0"/>
              </a:rPr>
              <a:t>BOLIVIA</a:t>
            </a:r>
            <a:br>
              <a:rPr lang="es-MX" sz="5400" b="1" dirty="0" smtClean="0">
                <a:latin typeface="Britannic Bold" panose="020B0903060703020204" pitchFamily="34" charset="0"/>
              </a:rPr>
            </a:br>
            <a:r>
              <a:rPr lang="es-MX" sz="5400" b="1" dirty="0" smtClean="0">
                <a:latin typeface="Britannic Bold" panose="020B0903060703020204" pitchFamily="34" charset="0"/>
              </a:rPr>
              <a:t>MISSION</a:t>
            </a:r>
            <a:r>
              <a:rPr lang="es-MX" sz="3200" b="1" dirty="0" smtClean="0">
                <a:latin typeface="Britannic Bold" panose="020B0903060703020204" pitchFamily="34" charset="0"/>
              </a:rPr>
              <a:t/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>&amp;</a:t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>MONTERREY SCHOOL OF PREACHING </a:t>
            </a:r>
            <a:endParaRPr lang="es-ES" sz="60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9551" y="3939928"/>
            <a:ext cx="6473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Cochabamba, Bolivia</a:t>
            </a:r>
            <a:endParaRPr lang="en-US" sz="4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49" y="136113"/>
            <a:ext cx="1746504" cy="169538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89551" y="4515960"/>
            <a:ext cx="6588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plan to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country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2023.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studenst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single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1" y="643464"/>
            <a:ext cx="6915088" cy="31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76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xmlns="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910" y="1682383"/>
            <a:ext cx="4046101" cy="3471335"/>
          </a:xfrm>
        </p:spPr>
        <p:txBody>
          <a:bodyPr rtlCol="0">
            <a:normAutofit/>
          </a:bodyPr>
          <a:lstStyle/>
          <a:p>
            <a:pPr algn="ctr"/>
            <a:r>
              <a:rPr lang="es-MX" sz="5400" b="1" dirty="0" smtClean="0">
                <a:latin typeface="Britannic Bold" panose="020B0903060703020204" pitchFamily="34" charset="0"/>
              </a:rPr>
              <a:t>BOLIVIA</a:t>
            </a:r>
            <a:br>
              <a:rPr lang="es-MX" sz="5400" b="1" dirty="0" smtClean="0">
                <a:latin typeface="Britannic Bold" panose="020B0903060703020204" pitchFamily="34" charset="0"/>
              </a:rPr>
            </a:br>
            <a:r>
              <a:rPr lang="es-MX" sz="5400" b="1" dirty="0" smtClean="0">
                <a:latin typeface="Britannic Bold" panose="020B0903060703020204" pitchFamily="34" charset="0"/>
              </a:rPr>
              <a:t>MISSION</a:t>
            </a:r>
            <a:r>
              <a:rPr lang="es-MX" sz="3200" b="1" dirty="0" smtClean="0">
                <a:latin typeface="Britannic Bold" panose="020B0903060703020204" pitchFamily="34" charset="0"/>
              </a:rPr>
              <a:t/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>&amp;</a:t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>MONTERREY SCHOOL OF PREACHING </a:t>
            </a:r>
            <a:endParaRPr lang="es-ES" sz="60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49" y="136113"/>
            <a:ext cx="1598199" cy="155142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67448" y="3917249"/>
            <a:ext cx="6588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stayed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Cochabamba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Lectureships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Cochabamba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congregation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attended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Sacaba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chuch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405502" y="4993686"/>
            <a:ext cx="3547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Lectureships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Cochabamba </a:t>
            </a:r>
            <a:r>
              <a:rPr lang="es-MX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3" y="448405"/>
            <a:ext cx="6909336" cy="311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9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xmlns="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910" y="1682383"/>
            <a:ext cx="4046101" cy="3471335"/>
          </a:xfrm>
        </p:spPr>
        <p:txBody>
          <a:bodyPr rtlCol="0">
            <a:normAutofit/>
          </a:bodyPr>
          <a:lstStyle/>
          <a:p>
            <a:pPr algn="ctr"/>
            <a:r>
              <a:rPr lang="es-MX" sz="5400" b="1" dirty="0" smtClean="0">
                <a:latin typeface="Britannic Bold" panose="020B0903060703020204" pitchFamily="34" charset="0"/>
              </a:rPr>
              <a:t>BOLIVIA</a:t>
            </a:r>
            <a:br>
              <a:rPr lang="es-MX" sz="5400" b="1" dirty="0" smtClean="0">
                <a:latin typeface="Britannic Bold" panose="020B0903060703020204" pitchFamily="34" charset="0"/>
              </a:rPr>
            </a:br>
            <a:r>
              <a:rPr lang="es-MX" sz="5400" b="1" dirty="0" smtClean="0">
                <a:latin typeface="Britannic Bold" panose="020B0903060703020204" pitchFamily="34" charset="0"/>
              </a:rPr>
              <a:t>MISSION</a:t>
            </a:r>
            <a:r>
              <a:rPr lang="es-MX" sz="3200" b="1" dirty="0" smtClean="0">
                <a:latin typeface="Britannic Bold" panose="020B0903060703020204" pitchFamily="34" charset="0"/>
              </a:rPr>
              <a:t/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>&amp;</a:t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>MONTERREY SCHOOL OF PREACHING </a:t>
            </a:r>
            <a:endParaRPr lang="es-ES" sz="60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49" y="136113"/>
            <a:ext cx="1598199" cy="1551422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67448" y="3917249"/>
            <a:ext cx="6588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interviews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Paz and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Tiquipalla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405502" y="4993686"/>
            <a:ext cx="3547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Lectureships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Cochabamba </a:t>
            </a:r>
            <a:r>
              <a:rPr lang="es-MX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0" y="621030"/>
            <a:ext cx="6929755" cy="31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55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ángulo 13">
            <a:extLst>
              <a:ext uri="{FF2B5EF4-FFF2-40B4-BE49-F238E27FC236}">
                <a16:creationId xmlns:a16="http://schemas.microsoft.com/office/drawing/2014/main" xmlns="" id="{E192707B-B929-41A7-9B41-E959A1C68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xmlns="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8FB4235C-4505-46C7-AD8F-8769A197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096" y="413994"/>
            <a:ext cx="10058400" cy="1103910"/>
          </a:xfrm>
        </p:spPr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Marcador de posición de contenido 8" descr="Iconos de SmartArt">
            <a:extLst>
              <a:ext uri="{FF2B5EF4-FFF2-40B4-BE49-F238E27FC236}">
                <a16:creationId xmlns:a16="http://schemas.microsoft.com/office/drawing/2014/main" xmlns="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386936"/>
              </p:ext>
            </p:extLst>
          </p:nvPr>
        </p:nvGraphicFramePr>
        <p:xfrm>
          <a:off x="728472" y="1600200"/>
          <a:ext cx="10899648" cy="480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801614" y="3813939"/>
            <a:ext cx="266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 smtClean="0">
                <a:solidFill>
                  <a:srgbClr val="FFFF00"/>
                </a:solidFill>
              </a:rPr>
              <a:t>Appartments</a:t>
            </a:r>
            <a:r>
              <a:rPr lang="es-MX" sz="2400" b="1" dirty="0" smtClean="0">
                <a:solidFill>
                  <a:srgbClr val="FFFF00"/>
                </a:solidFill>
              </a:rPr>
              <a:t> </a:t>
            </a:r>
            <a:r>
              <a:rPr lang="es-MX" sz="2400" b="1" dirty="0" err="1" smtClean="0">
                <a:solidFill>
                  <a:srgbClr val="FFFF00"/>
                </a:solidFill>
              </a:rPr>
              <a:t>Devotionals</a:t>
            </a:r>
            <a:r>
              <a:rPr lang="es-MX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84415" y="3813940"/>
            <a:ext cx="266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 smtClean="0">
                <a:solidFill>
                  <a:srgbClr val="FFFF00"/>
                </a:solidFill>
              </a:rPr>
              <a:t>Supporting</a:t>
            </a:r>
            <a:r>
              <a:rPr lang="es-MX" sz="2400" b="1" dirty="0" smtClean="0">
                <a:solidFill>
                  <a:srgbClr val="FFFF00"/>
                </a:solidFill>
              </a:rPr>
              <a:t> local </a:t>
            </a:r>
            <a:r>
              <a:rPr lang="es-MX" sz="2400" b="1" dirty="0" err="1" smtClean="0">
                <a:solidFill>
                  <a:srgbClr val="FFFF00"/>
                </a:solidFill>
              </a:rPr>
              <a:t>congregations</a:t>
            </a:r>
            <a:r>
              <a:rPr lang="es-MX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757666" y="3887985"/>
            <a:ext cx="266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 smtClean="0">
                <a:solidFill>
                  <a:srgbClr val="FFFF00"/>
                </a:solidFill>
              </a:rPr>
              <a:t>Visitation</a:t>
            </a:r>
            <a:r>
              <a:rPr lang="es-MX" sz="2400" b="1" dirty="0" smtClean="0">
                <a:solidFill>
                  <a:srgbClr val="FFFF00"/>
                </a:solidFill>
              </a:rPr>
              <a:t>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xmlns="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070" y="1786465"/>
            <a:ext cx="4046101" cy="2090592"/>
          </a:xfrm>
        </p:spPr>
        <p:txBody>
          <a:bodyPr rtlCol="0">
            <a:normAutofit/>
          </a:bodyPr>
          <a:lstStyle/>
          <a:p>
            <a:pPr algn="ctr"/>
            <a:r>
              <a:rPr lang="es-MX" sz="4400" b="1" dirty="0" smtClean="0">
                <a:latin typeface="Britannic Bold" panose="020B0903060703020204" pitchFamily="34" charset="0"/>
              </a:rPr>
              <a:t>OUR </a:t>
            </a:r>
            <a:br>
              <a:rPr lang="es-MX" sz="4400" b="1" dirty="0" smtClean="0">
                <a:latin typeface="Britannic Bold" panose="020B0903060703020204" pitchFamily="34" charset="0"/>
              </a:rPr>
            </a:br>
            <a:r>
              <a:rPr lang="es-MX" sz="4400" b="1" dirty="0" smtClean="0">
                <a:latin typeface="Britannic Bold" panose="020B0903060703020204" pitchFamily="34" charset="0"/>
              </a:rPr>
              <a:t>THANKFULNESS  </a:t>
            </a:r>
            <a:endParaRPr lang="es-ES" sz="44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86968" y="1148974"/>
            <a:ext cx="63983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/>
              <a:t>       We </a:t>
            </a:r>
            <a:r>
              <a:rPr lang="en-US" sz="2000" b="1" dirty="0"/>
              <a:t>want to show you our appreciation and thankfulness for </a:t>
            </a:r>
            <a:r>
              <a:rPr lang="en-US" sz="2000" b="1" dirty="0" smtClean="0"/>
              <a:t>the support you </a:t>
            </a:r>
            <a:r>
              <a:rPr lang="en-US" sz="2000" b="1" dirty="0"/>
              <a:t>have given to Monterrey School of Preaching every year.</a:t>
            </a:r>
          </a:p>
          <a:p>
            <a:pPr algn="just"/>
            <a:r>
              <a:rPr lang="en-US" sz="2000" b="1" dirty="0"/>
              <a:t>	We </a:t>
            </a:r>
            <a:r>
              <a:rPr lang="en-US" sz="2000" b="1" dirty="0" smtClean="0"/>
              <a:t>know, without </a:t>
            </a:r>
            <a:r>
              <a:rPr lang="en-US" sz="2000" b="1" dirty="0"/>
              <a:t>your spiritual and economic support any of this would be </a:t>
            </a:r>
            <a:r>
              <a:rPr lang="en-US" sz="2000" b="1" dirty="0" smtClean="0"/>
              <a:t>possible. </a:t>
            </a:r>
            <a:r>
              <a:rPr lang="en-US" sz="2000" b="1" dirty="0"/>
              <a:t>We keep you all in our prayers that God may </a:t>
            </a:r>
            <a:r>
              <a:rPr lang="en-US" sz="2000" b="1" dirty="0" smtClean="0"/>
              <a:t>bless </a:t>
            </a:r>
            <a:r>
              <a:rPr lang="en-US" sz="2000" b="1" dirty="0"/>
              <a:t>you and your families forever. </a:t>
            </a:r>
          </a:p>
          <a:p>
            <a:pPr algn="just"/>
            <a:r>
              <a:rPr lang="en-US" sz="2000" b="1" dirty="0"/>
              <a:t>	We pray </a:t>
            </a:r>
            <a:r>
              <a:rPr lang="en-US" sz="2000" b="1" dirty="0" smtClean="0"/>
              <a:t>God you may keep doing </a:t>
            </a:r>
            <a:r>
              <a:rPr lang="en-US" sz="2000" b="1" dirty="0"/>
              <a:t>the same work for His glory an honor. </a:t>
            </a:r>
          </a:p>
          <a:p>
            <a:pPr algn="just"/>
            <a:r>
              <a:rPr lang="en-US" sz="2000" b="1" dirty="0"/>
              <a:t>Sincerely</a:t>
            </a:r>
          </a:p>
          <a:p>
            <a:pPr algn="just"/>
            <a:endParaRPr lang="en-US" sz="2000" b="1" dirty="0"/>
          </a:p>
          <a:p>
            <a:r>
              <a:rPr lang="en-US" sz="2000" b="1" dirty="0"/>
              <a:t>Jesus Conrado &amp; Carmen Jimenez</a:t>
            </a:r>
          </a:p>
          <a:p>
            <a:r>
              <a:rPr lang="en-US" sz="2000" b="1" dirty="0"/>
              <a:t>Director 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560" y="68057"/>
            <a:ext cx="2064543" cy="20041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19" y="3483863"/>
            <a:ext cx="3155985" cy="31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52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98867647-07B7-4265-832F-DE0E80979A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1372376"/>
            <a:ext cx="6422918" cy="3894568"/>
          </a:xfrm>
        </p:spPr>
        <p:txBody>
          <a:bodyPr rtlCol="0">
            <a:noAutofit/>
          </a:bodyPr>
          <a:lstStyle/>
          <a:p>
            <a:r>
              <a:rPr lang="es-ES" sz="5400" b="1" cap="none" dirty="0" smtClean="0">
                <a:solidFill>
                  <a:schemeClr val="bg2"/>
                </a:solidFill>
              </a:rPr>
              <a:t>Monterrey </a:t>
            </a:r>
            <a:r>
              <a:rPr lang="es-ES" sz="5400" b="1" cap="none" dirty="0" err="1" smtClean="0">
                <a:solidFill>
                  <a:schemeClr val="bg2"/>
                </a:solidFill>
              </a:rPr>
              <a:t>School</a:t>
            </a:r>
            <a:r>
              <a:rPr lang="es-ES" sz="5400" b="1" cap="none" dirty="0" smtClean="0">
                <a:solidFill>
                  <a:schemeClr val="bg2"/>
                </a:solidFill>
              </a:rPr>
              <a:t> Of </a:t>
            </a:r>
            <a:r>
              <a:rPr lang="es-ES" sz="5400" b="1" cap="none" dirty="0" err="1" smtClean="0">
                <a:solidFill>
                  <a:schemeClr val="bg2"/>
                </a:solidFill>
              </a:rPr>
              <a:t>Preaching</a:t>
            </a:r>
            <a:r>
              <a:rPr lang="es-ES" sz="5400" b="1" cap="none" dirty="0" smtClean="0">
                <a:solidFill>
                  <a:schemeClr val="bg2"/>
                </a:solidFill>
              </a:rPr>
              <a:t> </a:t>
            </a:r>
            <a:br>
              <a:rPr lang="es-ES" sz="5400" b="1" cap="none" dirty="0" smtClean="0">
                <a:solidFill>
                  <a:schemeClr val="bg2"/>
                </a:solidFill>
              </a:rPr>
            </a:br>
            <a:r>
              <a:rPr lang="es-ES" sz="6000" b="1" dirty="0">
                <a:solidFill>
                  <a:schemeClr val="bg2"/>
                </a:solidFill>
              </a:rPr>
              <a:t/>
            </a:r>
            <a:br>
              <a:rPr lang="es-ES" sz="6000" b="1" dirty="0">
                <a:solidFill>
                  <a:schemeClr val="bg2"/>
                </a:solidFill>
              </a:rPr>
            </a:br>
            <a:r>
              <a:rPr lang="es-ES" sz="6000" b="1" dirty="0" smtClean="0">
                <a:solidFill>
                  <a:schemeClr val="bg2"/>
                </a:solidFill>
              </a:rPr>
              <a:t>2023 </a:t>
            </a:r>
            <a:r>
              <a:rPr lang="es-ES" sz="5400" b="1" i="1" cap="none" dirty="0" err="1" smtClean="0">
                <a:solidFill>
                  <a:schemeClr val="bg2"/>
                </a:solidFill>
              </a:rPr>
              <a:t>Beginning</a:t>
            </a:r>
            <a:endParaRPr lang="es-ES" sz="5400" b="1" i="1" cap="none" dirty="0">
              <a:solidFill>
                <a:schemeClr val="bg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76" y="0"/>
            <a:ext cx="4025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8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xmlns="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650" y="2465134"/>
            <a:ext cx="4046101" cy="34713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MX" sz="5400" b="1" dirty="0" smtClean="0">
                <a:latin typeface="Britannic Bold" panose="020B0903060703020204" pitchFamily="34" charset="0"/>
              </a:rPr>
              <a:t>2023</a:t>
            </a:r>
            <a:br>
              <a:rPr lang="es-MX" sz="5400" b="1" dirty="0" smtClean="0">
                <a:latin typeface="Britannic Bold" panose="020B0903060703020204" pitchFamily="34" charset="0"/>
              </a:rPr>
            </a:br>
            <a:r>
              <a:rPr lang="es-MX" sz="5400" b="1" dirty="0" err="1" smtClean="0">
                <a:latin typeface="Britannic Bold" panose="020B0903060703020204" pitchFamily="34" charset="0"/>
              </a:rPr>
              <a:t>Beginning</a:t>
            </a:r>
            <a:r>
              <a:rPr lang="es-MX" sz="5400" b="1" dirty="0" smtClean="0">
                <a:latin typeface="Britannic Bold" panose="020B0903060703020204" pitchFamily="34" charset="0"/>
              </a:rPr>
              <a:t> </a:t>
            </a:r>
            <a:r>
              <a:rPr lang="es-MX" sz="3200" b="1" dirty="0" smtClean="0">
                <a:latin typeface="Britannic Bold" panose="020B0903060703020204" pitchFamily="34" charset="0"/>
              </a:rPr>
              <a:t/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/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>
                <a:latin typeface="Britannic Bold" panose="020B0903060703020204" pitchFamily="34" charset="0"/>
              </a:rPr>
              <a:t/>
            </a:r>
            <a:br>
              <a:rPr lang="es-MX" sz="3200" b="1" dirty="0">
                <a:latin typeface="Britannic Bold" panose="020B0903060703020204" pitchFamily="34" charset="0"/>
              </a:rPr>
            </a:br>
            <a:r>
              <a:rPr lang="es-MX" sz="4000" b="1" dirty="0" smtClean="0">
                <a:latin typeface="Britannic Bold" panose="020B0903060703020204" pitchFamily="34" charset="0"/>
              </a:rPr>
              <a:t>New </a:t>
            </a:r>
            <a:r>
              <a:rPr lang="es-MX" sz="4000" b="1" dirty="0" err="1" smtClean="0">
                <a:latin typeface="Britannic Bold" panose="020B0903060703020204" pitchFamily="34" charset="0"/>
              </a:rPr>
              <a:t>Year</a:t>
            </a:r>
            <a:r>
              <a:rPr lang="es-MX" sz="4000" b="1" dirty="0" smtClean="0">
                <a:latin typeface="Britannic Bold" panose="020B0903060703020204" pitchFamily="34" charset="0"/>
              </a:rPr>
              <a:t/>
            </a:r>
            <a:br>
              <a:rPr lang="es-MX" sz="4000" b="1" dirty="0" smtClean="0">
                <a:latin typeface="Britannic Bold" panose="020B0903060703020204" pitchFamily="34" charset="0"/>
              </a:rPr>
            </a:br>
            <a:r>
              <a:rPr lang="es-MX" sz="4000" b="1" dirty="0" smtClean="0">
                <a:latin typeface="Britannic Bold" panose="020B0903060703020204" pitchFamily="34" charset="0"/>
              </a:rPr>
              <a:t>New Bimester </a:t>
            </a:r>
            <a:endParaRPr lang="es-ES" sz="40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49" y="136113"/>
            <a:ext cx="1746504" cy="1695386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37492" y="3921600"/>
            <a:ext cx="68501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break,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continued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New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new bimester.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s-MX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Jesús Conrado Jiménez </a:t>
            </a:r>
            <a:endParaRPr lang="es-MX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Salvador González</a:t>
            </a:r>
          </a:p>
          <a:p>
            <a:pPr algn="ct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</a:t>
            </a:r>
            <a:r>
              <a:rPr lang="es-MX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Evidences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Francisco Rodríguez</a:t>
            </a:r>
          </a:p>
          <a:p>
            <a:pPr algn="ct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Job, </a:t>
            </a:r>
            <a:r>
              <a:rPr lang="es-MX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Manuel Castillo</a:t>
            </a:r>
          </a:p>
          <a:p>
            <a:pPr algn="ctr"/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 </a:t>
            </a:r>
            <a:r>
              <a:rPr lang="es-MX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</a:t>
            </a:r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Humberto Bazaldúa </a:t>
            </a:r>
          </a:p>
          <a:p>
            <a:pPr algn="just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60" y="621030"/>
            <a:ext cx="6925335" cy="31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8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xmlns="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910" y="1682383"/>
            <a:ext cx="4046101" cy="3471335"/>
          </a:xfrm>
        </p:spPr>
        <p:txBody>
          <a:bodyPr rtlCol="0">
            <a:normAutofit/>
          </a:bodyPr>
          <a:lstStyle/>
          <a:p>
            <a:pPr algn="ctr"/>
            <a:r>
              <a:rPr lang="es-MX" sz="5400" b="1" dirty="0" smtClean="0">
                <a:latin typeface="Britannic Bold" panose="020B0903060703020204" pitchFamily="34" charset="0"/>
              </a:rPr>
              <a:t>2023</a:t>
            </a:r>
            <a:br>
              <a:rPr lang="es-MX" sz="5400" b="1" dirty="0" smtClean="0">
                <a:latin typeface="Britannic Bold" panose="020B0903060703020204" pitchFamily="34" charset="0"/>
              </a:rPr>
            </a:br>
            <a:r>
              <a:rPr lang="es-MX" sz="5400" b="1" dirty="0" err="1" smtClean="0">
                <a:latin typeface="Britannic Bold" panose="020B0903060703020204" pitchFamily="34" charset="0"/>
              </a:rPr>
              <a:t>Beginning</a:t>
            </a:r>
            <a:r>
              <a:rPr lang="es-MX" sz="5400" b="1" dirty="0" smtClean="0">
                <a:latin typeface="Britannic Bold" panose="020B0903060703020204" pitchFamily="34" charset="0"/>
              </a:rPr>
              <a:t/>
            </a:r>
            <a:br>
              <a:rPr lang="es-MX" sz="54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/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err="1" smtClean="0">
                <a:latin typeface="Britannic Bold" panose="020B0903060703020204" pitchFamily="34" charset="0"/>
              </a:rPr>
              <a:t>Last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part</a:t>
            </a:r>
            <a:r>
              <a:rPr lang="es-MX" sz="3200" b="1" dirty="0" smtClean="0">
                <a:latin typeface="Britannic Bold" panose="020B0903060703020204" pitchFamily="34" charset="0"/>
              </a:rPr>
              <a:t> of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the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course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for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second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year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students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endParaRPr lang="es-ES" sz="60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49" y="136113"/>
            <a:ext cx="1598199" cy="15514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8" y="4095081"/>
            <a:ext cx="1618613" cy="21172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15" y="643464"/>
            <a:ext cx="1673352" cy="223113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71" y="643464"/>
            <a:ext cx="1337454" cy="223113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19" y="643464"/>
            <a:ext cx="1385622" cy="22311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569" y="643464"/>
            <a:ext cx="1711201" cy="228160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22" y="4092959"/>
            <a:ext cx="1589545" cy="211939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8" y="4092959"/>
            <a:ext cx="1590364" cy="212048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29" y="4097542"/>
            <a:ext cx="1914077" cy="2119393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766613" y="2897213"/>
            <a:ext cx="6591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So,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excited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nearly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vineyard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Lord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80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xmlns="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910" y="1682383"/>
            <a:ext cx="4046101" cy="347133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MX" sz="5400" b="1" dirty="0" smtClean="0">
                <a:latin typeface="Britannic Bold" panose="020B0903060703020204" pitchFamily="34" charset="0"/>
              </a:rPr>
              <a:t>2023</a:t>
            </a:r>
            <a:br>
              <a:rPr lang="es-MX" sz="5400" b="1" dirty="0" smtClean="0">
                <a:latin typeface="Britannic Bold" panose="020B0903060703020204" pitchFamily="34" charset="0"/>
              </a:rPr>
            </a:br>
            <a:r>
              <a:rPr lang="es-MX" sz="5400" b="1" dirty="0" err="1" smtClean="0">
                <a:latin typeface="Britannic Bold" panose="020B0903060703020204" pitchFamily="34" charset="0"/>
              </a:rPr>
              <a:t>Beginning</a:t>
            </a:r>
            <a:r>
              <a:rPr lang="es-MX" sz="5400" b="1" dirty="0" smtClean="0">
                <a:latin typeface="Britannic Bold" panose="020B0903060703020204" pitchFamily="34" charset="0"/>
              </a:rPr>
              <a:t/>
            </a:r>
            <a:br>
              <a:rPr lang="es-MX" sz="54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/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err="1" smtClean="0">
                <a:latin typeface="Britannic Bold" panose="020B0903060703020204" pitchFamily="34" charset="0"/>
              </a:rPr>
              <a:t>First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year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students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started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very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excited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for</a:t>
            </a:r>
            <a:r>
              <a:rPr lang="es-MX" sz="3200" b="1" dirty="0" smtClean="0">
                <a:latin typeface="Britannic Bold" panose="020B0903060703020204" pitchFamily="34" charset="0"/>
              </a:rPr>
              <a:t> new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things</a:t>
            </a:r>
            <a:r>
              <a:rPr lang="es-MX" sz="3200" b="1" dirty="0" smtClean="0">
                <a:latin typeface="Britannic Bold" panose="020B0903060703020204" pitchFamily="34" charset="0"/>
              </a:rPr>
              <a:t> to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learn</a:t>
            </a:r>
            <a:endParaRPr lang="es-ES" sz="60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49" y="136113"/>
            <a:ext cx="1598199" cy="155142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766613" y="2897213"/>
            <a:ext cx="6591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time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woks and,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excited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9" y="643464"/>
            <a:ext cx="1423396" cy="18536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45" y="625063"/>
            <a:ext cx="1756734" cy="18396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96" y="657519"/>
            <a:ext cx="1674451" cy="183964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47" y="643464"/>
            <a:ext cx="811703" cy="186775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61" y="4374892"/>
            <a:ext cx="1854266" cy="1839643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77" y="634263"/>
            <a:ext cx="1410850" cy="188615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43" y="4374892"/>
            <a:ext cx="1861960" cy="186196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92" y="4374892"/>
            <a:ext cx="1481342" cy="187207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45" y="4348560"/>
            <a:ext cx="1363527" cy="18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09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xmlns="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910" y="1682383"/>
            <a:ext cx="4046101" cy="3471335"/>
          </a:xfrm>
        </p:spPr>
        <p:txBody>
          <a:bodyPr rtlCol="0">
            <a:normAutofit/>
          </a:bodyPr>
          <a:lstStyle/>
          <a:p>
            <a:pPr algn="ctr"/>
            <a:r>
              <a:rPr lang="es-MX" sz="5400" b="1" dirty="0" err="1" smtClean="0">
                <a:latin typeface="Britannic Bold" panose="020B0903060703020204" pitchFamily="34" charset="0"/>
              </a:rPr>
              <a:t>Visit</a:t>
            </a:r>
            <a:r>
              <a:rPr lang="es-MX" sz="5400" b="1" dirty="0" smtClean="0">
                <a:latin typeface="Britannic Bold" panose="020B0903060703020204" pitchFamily="34" charset="0"/>
              </a:rPr>
              <a:t> </a:t>
            </a:r>
            <a:r>
              <a:rPr lang="es-MX" sz="5400" b="1" dirty="0" err="1" smtClean="0">
                <a:latin typeface="Britannic Bold" panose="020B0903060703020204" pitchFamily="34" charset="0"/>
              </a:rPr>
              <a:t>from</a:t>
            </a:r>
            <a:r>
              <a:rPr lang="es-MX" sz="5400" b="1" dirty="0" smtClean="0">
                <a:latin typeface="Britannic Bold" panose="020B0903060703020204" pitchFamily="34" charset="0"/>
              </a:rPr>
              <a:t> </a:t>
            </a:r>
            <a:r>
              <a:rPr lang="es-MX" sz="5400" b="1" dirty="0" err="1" smtClean="0">
                <a:latin typeface="Britannic Bold" panose="020B0903060703020204" pitchFamily="34" charset="0"/>
              </a:rPr>
              <a:t>Brownwood</a:t>
            </a:r>
            <a:r>
              <a:rPr lang="es-MX" sz="5400" b="1" dirty="0" smtClean="0">
                <a:latin typeface="Britannic Bold" panose="020B0903060703020204" pitchFamily="34" charset="0"/>
              </a:rPr>
              <a:t> </a:t>
            </a:r>
            <a:br>
              <a:rPr lang="es-MX" sz="54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/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>Bill Pursch</a:t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>&amp;</a:t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>Mario Luna</a:t>
            </a:r>
            <a:endParaRPr lang="es-ES" sz="60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449" y="136113"/>
            <a:ext cx="1598199" cy="1551422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786925" y="646848"/>
            <a:ext cx="6591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received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Austin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Avenue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chuch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Bill Pursch and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Mario Luna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supervise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to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families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enjoyed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apprecite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Lord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willing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eleven new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3" y="3037956"/>
            <a:ext cx="6886895" cy="31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64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xmlns="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651" y="2679192"/>
            <a:ext cx="4046101" cy="3471335"/>
          </a:xfrm>
        </p:spPr>
        <p:txBody>
          <a:bodyPr rtlCol="0">
            <a:normAutofit/>
          </a:bodyPr>
          <a:lstStyle/>
          <a:p>
            <a:pPr algn="ctr"/>
            <a:r>
              <a:rPr lang="es-MX" sz="4000" b="1" dirty="0" smtClean="0">
                <a:latin typeface="Britannic Bold" panose="020B0903060703020204" pitchFamily="34" charset="0"/>
              </a:rPr>
              <a:t>Sierra Ventana </a:t>
            </a:r>
            <a:r>
              <a:rPr lang="es-MX" sz="4000" b="1" dirty="0" err="1" smtClean="0">
                <a:latin typeface="Britannic Bold" panose="020B0903060703020204" pitchFamily="34" charset="0"/>
              </a:rPr>
              <a:t>Church</a:t>
            </a:r>
            <a:r>
              <a:rPr lang="es-MX" sz="4000" b="1" dirty="0" smtClean="0">
                <a:latin typeface="Britannic Bold" panose="020B0903060703020204" pitchFamily="34" charset="0"/>
              </a:rPr>
              <a:t> Of </a:t>
            </a:r>
            <a:r>
              <a:rPr lang="es-MX" sz="4000" b="1" dirty="0" err="1" smtClean="0">
                <a:latin typeface="Britannic Bold" panose="020B0903060703020204" pitchFamily="34" charset="0"/>
              </a:rPr>
              <a:t>Christ</a:t>
            </a:r>
            <a:r>
              <a:rPr lang="es-MX" sz="4000" b="1" dirty="0" smtClean="0">
                <a:latin typeface="Britannic Bold" panose="020B0903060703020204" pitchFamily="34" charset="0"/>
              </a:rPr>
              <a:t/>
            </a:r>
            <a:br>
              <a:rPr lang="es-MX" sz="4000" b="1" dirty="0" smtClean="0">
                <a:latin typeface="Britannic Bold" panose="020B0903060703020204" pitchFamily="34" charset="0"/>
              </a:rPr>
            </a:br>
            <a:r>
              <a:rPr lang="es-MX" sz="4000" b="1" dirty="0" smtClean="0">
                <a:latin typeface="Britannic Bold" panose="020B0903060703020204" pitchFamily="34" charset="0"/>
              </a:rPr>
              <a:t/>
            </a:r>
            <a:br>
              <a:rPr lang="es-MX" sz="40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>50th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Aniversary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err="1" smtClean="0">
                <a:latin typeface="Britannic Bold" panose="020B0903060703020204" pitchFamily="34" charset="0"/>
              </a:rPr>
              <a:t>Gospel</a:t>
            </a:r>
            <a:r>
              <a:rPr lang="es-MX" sz="3200" b="1" dirty="0" smtClean="0">
                <a:latin typeface="Britannic Bold" panose="020B0903060703020204" pitchFamily="34" charset="0"/>
              </a:rPr>
              <a:t> Meeting </a:t>
            </a:r>
            <a:endParaRPr lang="es-ES" sz="60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46510" y="4412455"/>
            <a:ext cx="6473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celebration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50th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anniversary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Sierra Ventana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Gospel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meeting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preachers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involucrated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congregation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speakers</a:t>
            </a:r>
            <a:r>
              <a:rPr lang="es-MX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s-MX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teachings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encouragement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  <a:r>
              <a:rPr lang="es-MX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396576"/>
            <a:ext cx="2238403" cy="21728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30" y="643463"/>
            <a:ext cx="1417765" cy="28355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56" y="624729"/>
            <a:ext cx="1734938" cy="283552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37491" y="3575304"/>
            <a:ext cx="691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SPEAKERS:</a:t>
            </a:r>
          </a:p>
          <a:p>
            <a:pPr algn="ctr"/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Cárdenas, Francisco Rodríguez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Juan M Flores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81" y="643463"/>
            <a:ext cx="1307888" cy="28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xmlns="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651" y="2679192"/>
            <a:ext cx="4046101" cy="3471335"/>
          </a:xfrm>
        </p:spPr>
        <p:txBody>
          <a:bodyPr rtlCol="0">
            <a:normAutofit/>
          </a:bodyPr>
          <a:lstStyle/>
          <a:p>
            <a:pPr algn="ctr"/>
            <a:r>
              <a:rPr lang="es-MX" sz="4000" b="1" dirty="0" smtClean="0">
                <a:latin typeface="Britannic Bold" panose="020B0903060703020204" pitchFamily="34" charset="0"/>
              </a:rPr>
              <a:t>Sierra Ventana </a:t>
            </a:r>
            <a:r>
              <a:rPr lang="es-MX" sz="4000" b="1" dirty="0" err="1" smtClean="0">
                <a:latin typeface="Britannic Bold" panose="020B0903060703020204" pitchFamily="34" charset="0"/>
              </a:rPr>
              <a:t>Church</a:t>
            </a:r>
            <a:r>
              <a:rPr lang="es-MX" sz="4000" b="1" dirty="0" smtClean="0">
                <a:latin typeface="Britannic Bold" panose="020B0903060703020204" pitchFamily="34" charset="0"/>
              </a:rPr>
              <a:t> Of </a:t>
            </a:r>
            <a:r>
              <a:rPr lang="es-MX" sz="4000" b="1" dirty="0" err="1" smtClean="0">
                <a:latin typeface="Britannic Bold" panose="020B0903060703020204" pitchFamily="34" charset="0"/>
              </a:rPr>
              <a:t>Christ</a:t>
            </a:r>
            <a:r>
              <a:rPr lang="es-MX" sz="4000" b="1" dirty="0" smtClean="0">
                <a:latin typeface="Britannic Bold" panose="020B0903060703020204" pitchFamily="34" charset="0"/>
              </a:rPr>
              <a:t/>
            </a:r>
            <a:br>
              <a:rPr lang="es-MX" sz="4000" b="1" dirty="0" smtClean="0">
                <a:latin typeface="Britannic Bold" panose="020B0903060703020204" pitchFamily="34" charset="0"/>
              </a:rPr>
            </a:br>
            <a:r>
              <a:rPr lang="es-MX" sz="4000" b="1" dirty="0" smtClean="0">
                <a:latin typeface="Britannic Bold" panose="020B0903060703020204" pitchFamily="34" charset="0"/>
              </a:rPr>
              <a:t/>
            </a:r>
            <a:br>
              <a:rPr lang="es-MX" sz="40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>50th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Aniversary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err="1" smtClean="0">
                <a:latin typeface="Britannic Bold" panose="020B0903060703020204" pitchFamily="34" charset="0"/>
              </a:rPr>
              <a:t>Gospel</a:t>
            </a:r>
            <a:r>
              <a:rPr lang="es-MX" sz="3200" b="1" dirty="0" smtClean="0">
                <a:latin typeface="Britannic Bold" panose="020B0903060703020204" pitchFamily="34" charset="0"/>
              </a:rPr>
              <a:t> Meeting </a:t>
            </a:r>
            <a:endParaRPr lang="es-ES" sz="60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396576"/>
            <a:ext cx="2238403" cy="21728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3" y="396576"/>
            <a:ext cx="6909336" cy="31592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1" y="3274493"/>
            <a:ext cx="6909336" cy="31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88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AB763E74-B111-4F0A-990A-DC546EDB60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9261977-BEC4-4705-BB60-C4C0C74711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 useBgFill="1">
        <p:nvSpPr>
          <p:cNvPr id="15" name="Rectángulo 14">
            <a:extLst>
              <a:ext uri="{FF2B5EF4-FFF2-40B4-BE49-F238E27FC236}">
                <a16:creationId xmlns:a16="http://schemas.microsoft.com/office/drawing/2014/main" xmlns="" id="{E61F1EFE-E608-4FCB-8DBB-12FA3AC1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848B10FE-6408-43F6-9A62-B98F2DB0F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651" y="2679192"/>
            <a:ext cx="4046101" cy="3471335"/>
          </a:xfrm>
        </p:spPr>
        <p:txBody>
          <a:bodyPr rtlCol="0">
            <a:normAutofit/>
          </a:bodyPr>
          <a:lstStyle/>
          <a:p>
            <a:pPr algn="ctr"/>
            <a:r>
              <a:rPr lang="es-MX" sz="4000" b="1" dirty="0" smtClean="0">
                <a:latin typeface="Britannic Bold" panose="020B0903060703020204" pitchFamily="34" charset="0"/>
              </a:rPr>
              <a:t>Sierra Ventana </a:t>
            </a:r>
            <a:r>
              <a:rPr lang="es-MX" sz="4000" b="1" dirty="0" err="1" smtClean="0">
                <a:latin typeface="Britannic Bold" panose="020B0903060703020204" pitchFamily="34" charset="0"/>
              </a:rPr>
              <a:t>Church</a:t>
            </a:r>
            <a:r>
              <a:rPr lang="es-MX" sz="4000" b="1" dirty="0" smtClean="0">
                <a:latin typeface="Britannic Bold" panose="020B0903060703020204" pitchFamily="34" charset="0"/>
              </a:rPr>
              <a:t> Of </a:t>
            </a:r>
            <a:r>
              <a:rPr lang="es-MX" sz="4000" b="1" dirty="0" err="1" smtClean="0">
                <a:latin typeface="Britannic Bold" panose="020B0903060703020204" pitchFamily="34" charset="0"/>
              </a:rPr>
              <a:t>Christ</a:t>
            </a:r>
            <a:r>
              <a:rPr lang="es-MX" sz="4000" b="1" dirty="0" smtClean="0">
                <a:latin typeface="Britannic Bold" panose="020B0903060703020204" pitchFamily="34" charset="0"/>
              </a:rPr>
              <a:t/>
            </a:r>
            <a:br>
              <a:rPr lang="es-MX" sz="4000" b="1" dirty="0" smtClean="0">
                <a:latin typeface="Britannic Bold" panose="020B0903060703020204" pitchFamily="34" charset="0"/>
              </a:rPr>
            </a:br>
            <a:r>
              <a:rPr lang="es-MX" sz="4000" b="1" dirty="0" smtClean="0">
                <a:latin typeface="Britannic Bold" panose="020B0903060703020204" pitchFamily="34" charset="0"/>
              </a:rPr>
              <a:t/>
            </a:r>
            <a:br>
              <a:rPr lang="es-MX" sz="4000" b="1" dirty="0" smtClean="0">
                <a:latin typeface="Britannic Bold" panose="020B0903060703020204" pitchFamily="34" charset="0"/>
              </a:rPr>
            </a:br>
            <a:r>
              <a:rPr lang="es-MX" sz="3200" b="1" dirty="0" smtClean="0">
                <a:latin typeface="Britannic Bold" panose="020B0903060703020204" pitchFamily="34" charset="0"/>
              </a:rPr>
              <a:t>50th </a:t>
            </a:r>
            <a:r>
              <a:rPr lang="es-MX" sz="3200" b="1" dirty="0" err="1" smtClean="0">
                <a:latin typeface="Britannic Bold" panose="020B0903060703020204" pitchFamily="34" charset="0"/>
              </a:rPr>
              <a:t>Aniversary</a:t>
            </a:r>
            <a:r>
              <a:rPr lang="es-MX" sz="3200" b="1" dirty="0" smtClean="0">
                <a:latin typeface="Britannic Bold" panose="020B0903060703020204" pitchFamily="34" charset="0"/>
              </a:rPr>
              <a:t> </a:t>
            </a:r>
            <a:br>
              <a:rPr lang="es-MX" sz="3200" b="1" dirty="0" smtClean="0">
                <a:latin typeface="Britannic Bold" panose="020B0903060703020204" pitchFamily="34" charset="0"/>
              </a:rPr>
            </a:br>
            <a:r>
              <a:rPr lang="es-MX" sz="3200" b="1" dirty="0" err="1" smtClean="0">
                <a:latin typeface="Britannic Bold" panose="020B0903060703020204" pitchFamily="34" charset="0"/>
              </a:rPr>
              <a:t>Gospel</a:t>
            </a:r>
            <a:r>
              <a:rPr lang="es-MX" sz="3200" b="1" dirty="0" smtClean="0">
                <a:latin typeface="Britannic Bold" panose="020B0903060703020204" pitchFamily="34" charset="0"/>
              </a:rPr>
              <a:t> Meeting </a:t>
            </a:r>
            <a:endParaRPr lang="es-ES" sz="6000" dirty="0">
              <a:solidFill>
                <a:srgbClr val="FFFFFF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396576"/>
            <a:ext cx="2238403" cy="21728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9" y="248069"/>
            <a:ext cx="6905689" cy="31852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1" y="3428999"/>
            <a:ext cx="6905689" cy="31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21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9751727_TF78440441" id="{8124CA7B-D09D-4442-8065-5B4988299C03}" vid="{ED9CC861-8305-4014-8AEE-D8DC366825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16c05727-aa75-4e4a-9b5f-8a80a1165891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Garden Savon</Template>
  <TotalTime>0</TotalTime>
  <Words>538</Words>
  <Application>Microsoft Office PowerPoint</Application>
  <PresentationFormat>Panorámica</PresentationFormat>
  <Paragraphs>66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Britannic Bold</vt:lpstr>
      <vt:lpstr>Calibri</vt:lpstr>
      <vt:lpstr>Century Gothic</vt:lpstr>
      <vt:lpstr>Savon</vt:lpstr>
      <vt:lpstr>Quarterly Report january – March 2023   Monterrey School of Preaching </vt:lpstr>
      <vt:lpstr>Monterrey School Of Preaching   2023 Beginning</vt:lpstr>
      <vt:lpstr>2023 Beginning    New Year New Bimester </vt:lpstr>
      <vt:lpstr>2023 Beginning  Last part of the course for second year students </vt:lpstr>
      <vt:lpstr>2023 Beginning  First year students started very excited for new things to learn</vt:lpstr>
      <vt:lpstr>Visit from Brownwood   Bill Pursch &amp; Mario Luna</vt:lpstr>
      <vt:lpstr>Sierra Ventana Church Of Christ  50th Aniversary  Gospel Meeting </vt:lpstr>
      <vt:lpstr>Sierra Ventana Church Of Christ  50th Aniversary  Gospel Meeting </vt:lpstr>
      <vt:lpstr>Sierra Ventana Church Of Christ  50th Aniversary  Gospel Meeting </vt:lpstr>
      <vt:lpstr>Katy TX Seminar   at Sierra Ventana church of Christ</vt:lpstr>
      <vt:lpstr>BOLIVIA MISSION &amp; MONTERREY SCHOOL OF PREACHING </vt:lpstr>
      <vt:lpstr>BOLIVIA MISSION &amp; MONTERREY SCHOOL OF PREACHING </vt:lpstr>
      <vt:lpstr>BOLIVIA MISSION &amp; MONTERREY SCHOOL OF PREACHING </vt:lpstr>
      <vt:lpstr>General Activities of the Students </vt:lpstr>
      <vt:lpstr>OUR  THANKFULNESS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2023-04-06T15:45:08Z</dcterms:created>
  <dcterms:modified xsi:type="dcterms:W3CDTF">2023-05-09T20:49:37Z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