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30" r:id="rId4"/>
  </p:sldMasterIdLst>
  <p:notesMasterIdLst>
    <p:notesMasterId r:id="rId24"/>
  </p:notesMasterIdLst>
  <p:handoutMasterIdLst>
    <p:handoutMasterId r:id="rId25"/>
  </p:handoutMasterIdLst>
  <p:sldIdLst>
    <p:sldId id="262" r:id="rId5"/>
    <p:sldId id="298" r:id="rId6"/>
    <p:sldId id="299" r:id="rId7"/>
    <p:sldId id="310" r:id="rId8"/>
    <p:sldId id="311" r:id="rId9"/>
    <p:sldId id="312" r:id="rId10"/>
    <p:sldId id="313" r:id="rId11"/>
    <p:sldId id="314" r:id="rId12"/>
    <p:sldId id="315" r:id="rId13"/>
    <p:sldId id="316" r:id="rId14"/>
    <p:sldId id="317" r:id="rId15"/>
    <p:sldId id="318" r:id="rId16"/>
    <p:sldId id="319" r:id="rId17"/>
    <p:sldId id="320" r:id="rId18"/>
    <p:sldId id="321" r:id="rId19"/>
    <p:sldId id="322" r:id="rId20"/>
    <p:sldId id="323" r:id="rId21"/>
    <p:sldId id="324" r:id="rId22"/>
    <p:sldId id="297" r:id="rId23"/>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87"/>
  </p:normalViewPr>
  <p:slideViewPr>
    <p:cSldViewPr snapToGrid="0" snapToObjects="1">
      <p:cViewPr varScale="1">
        <p:scale>
          <a:sx n="70" d="100"/>
          <a:sy n="70" d="100"/>
        </p:scale>
        <p:origin x="536" y="60"/>
      </p:cViewPr>
      <p:guideLst/>
    </p:cSldViewPr>
  </p:slideViewPr>
  <p:notesTextViewPr>
    <p:cViewPr>
      <p:scale>
        <a:sx n="1" d="1"/>
        <a:sy n="1" d="1"/>
      </p:scale>
      <p:origin x="0" y="0"/>
    </p:cViewPr>
  </p:notesTextViewPr>
  <p:notesViewPr>
    <p:cSldViewPr snapToGrid="0" snapToObjects="1">
      <p:cViewPr varScale="1">
        <p:scale>
          <a:sx n="89" d="100"/>
          <a:sy n="89" d="100"/>
        </p:scale>
        <p:origin x="378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9E4FB13F-0FB4-4797-9CEC-EF2E00F93B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xmlns="" id="{EF417AC0-BB0A-4863-A886-CA26BC5EA6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AA17DB-72A2-43D6-BF69-A136FC65D779}" type="datetime1">
              <a:rPr lang="es-ES" smtClean="0"/>
              <a:t>31/01/2023</a:t>
            </a:fld>
            <a:endParaRPr lang="es-ES"/>
          </a:p>
        </p:txBody>
      </p:sp>
      <p:sp>
        <p:nvSpPr>
          <p:cNvPr id="4" name="Marcador de pie de página 3">
            <a:extLst>
              <a:ext uri="{FF2B5EF4-FFF2-40B4-BE49-F238E27FC236}">
                <a16:creationId xmlns:a16="http://schemas.microsoft.com/office/drawing/2014/main" xmlns="" id="{09F6ECB4-0347-4217-8AE8-824D196542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xmlns="" id="{904EA36E-240F-4763-ACB2-39A2AE84A4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B00291-50BC-4BA6-A278-75ED441994F9}" type="slidenum">
              <a:rPr lang="es-ES" smtClean="0"/>
              <a:t>‹Nº›</a:t>
            </a:fld>
            <a:endParaRPr lang="es-ES"/>
          </a:p>
        </p:txBody>
      </p:sp>
    </p:spTree>
    <p:extLst>
      <p:ext uri="{BB962C8B-B14F-4D97-AF65-F5344CB8AC3E}">
        <p14:creationId xmlns:p14="http://schemas.microsoft.com/office/powerpoint/2010/main" val="10039296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CC543DD-464E-4673-A57A-E618FCDF50CF}" type="datetime1">
              <a:rPr lang="es-ES" noProof="0" smtClean="0"/>
              <a:t>31/01/2023</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E8C15C5-0688-5345-99FC-721E08AD15D5}" type="slidenum">
              <a:rPr lang="es-ES" noProof="0" smtClean="0"/>
              <a:t>‹Nº›</a:t>
            </a:fld>
            <a:endParaRPr lang="es-ES" noProof="0"/>
          </a:p>
        </p:txBody>
      </p:sp>
    </p:spTree>
    <p:extLst>
      <p:ext uri="{BB962C8B-B14F-4D97-AF65-F5344CB8AC3E}">
        <p14:creationId xmlns:p14="http://schemas.microsoft.com/office/powerpoint/2010/main" val="42768554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a:t>
            </a:fld>
            <a:endParaRPr lang="es-ES"/>
          </a:p>
        </p:txBody>
      </p:sp>
    </p:spTree>
    <p:extLst>
      <p:ext uri="{BB962C8B-B14F-4D97-AF65-F5344CB8AC3E}">
        <p14:creationId xmlns:p14="http://schemas.microsoft.com/office/powerpoint/2010/main" val="3984272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10</a:t>
            </a:fld>
            <a:endParaRPr lang="es-ES"/>
          </a:p>
        </p:txBody>
      </p:sp>
    </p:spTree>
    <p:extLst>
      <p:ext uri="{BB962C8B-B14F-4D97-AF65-F5344CB8AC3E}">
        <p14:creationId xmlns:p14="http://schemas.microsoft.com/office/powerpoint/2010/main" val="599800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11</a:t>
            </a:fld>
            <a:endParaRPr lang="es-ES"/>
          </a:p>
        </p:txBody>
      </p:sp>
    </p:spTree>
    <p:extLst>
      <p:ext uri="{BB962C8B-B14F-4D97-AF65-F5344CB8AC3E}">
        <p14:creationId xmlns:p14="http://schemas.microsoft.com/office/powerpoint/2010/main" val="3991662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12</a:t>
            </a:fld>
            <a:endParaRPr lang="es-ES"/>
          </a:p>
        </p:txBody>
      </p:sp>
    </p:spTree>
    <p:extLst>
      <p:ext uri="{BB962C8B-B14F-4D97-AF65-F5344CB8AC3E}">
        <p14:creationId xmlns:p14="http://schemas.microsoft.com/office/powerpoint/2010/main" val="887042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13</a:t>
            </a:fld>
            <a:endParaRPr lang="es-ES"/>
          </a:p>
        </p:txBody>
      </p:sp>
    </p:spTree>
    <p:extLst>
      <p:ext uri="{BB962C8B-B14F-4D97-AF65-F5344CB8AC3E}">
        <p14:creationId xmlns:p14="http://schemas.microsoft.com/office/powerpoint/2010/main" val="4237476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14</a:t>
            </a:fld>
            <a:endParaRPr lang="es-ES"/>
          </a:p>
        </p:txBody>
      </p:sp>
    </p:spTree>
    <p:extLst>
      <p:ext uri="{BB962C8B-B14F-4D97-AF65-F5344CB8AC3E}">
        <p14:creationId xmlns:p14="http://schemas.microsoft.com/office/powerpoint/2010/main" val="4168368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15</a:t>
            </a:fld>
            <a:endParaRPr lang="es-ES"/>
          </a:p>
        </p:txBody>
      </p:sp>
    </p:spTree>
    <p:extLst>
      <p:ext uri="{BB962C8B-B14F-4D97-AF65-F5344CB8AC3E}">
        <p14:creationId xmlns:p14="http://schemas.microsoft.com/office/powerpoint/2010/main" val="1358228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16</a:t>
            </a:fld>
            <a:endParaRPr lang="es-ES"/>
          </a:p>
        </p:txBody>
      </p:sp>
    </p:spTree>
    <p:extLst>
      <p:ext uri="{BB962C8B-B14F-4D97-AF65-F5344CB8AC3E}">
        <p14:creationId xmlns:p14="http://schemas.microsoft.com/office/powerpoint/2010/main" val="4138799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17</a:t>
            </a:fld>
            <a:endParaRPr lang="es-ES"/>
          </a:p>
        </p:txBody>
      </p:sp>
    </p:spTree>
    <p:extLst>
      <p:ext uri="{BB962C8B-B14F-4D97-AF65-F5344CB8AC3E}">
        <p14:creationId xmlns:p14="http://schemas.microsoft.com/office/powerpoint/2010/main" val="2431377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18</a:t>
            </a:fld>
            <a:endParaRPr lang="es-ES"/>
          </a:p>
        </p:txBody>
      </p:sp>
    </p:spTree>
    <p:extLst>
      <p:ext uri="{BB962C8B-B14F-4D97-AF65-F5344CB8AC3E}">
        <p14:creationId xmlns:p14="http://schemas.microsoft.com/office/powerpoint/2010/main" val="319069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19</a:t>
            </a:fld>
            <a:endParaRPr lang="es-ES"/>
          </a:p>
        </p:txBody>
      </p:sp>
    </p:spTree>
    <p:extLst>
      <p:ext uri="{BB962C8B-B14F-4D97-AF65-F5344CB8AC3E}">
        <p14:creationId xmlns:p14="http://schemas.microsoft.com/office/powerpoint/2010/main" val="1161695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2</a:t>
            </a:fld>
            <a:endParaRPr lang="es-ES"/>
          </a:p>
        </p:txBody>
      </p:sp>
    </p:spTree>
    <p:extLst>
      <p:ext uri="{BB962C8B-B14F-4D97-AF65-F5344CB8AC3E}">
        <p14:creationId xmlns:p14="http://schemas.microsoft.com/office/powerpoint/2010/main" val="2218751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3</a:t>
            </a:fld>
            <a:endParaRPr lang="es-ES"/>
          </a:p>
        </p:txBody>
      </p:sp>
    </p:spTree>
    <p:extLst>
      <p:ext uri="{BB962C8B-B14F-4D97-AF65-F5344CB8AC3E}">
        <p14:creationId xmlns:p14="http://schemas.microsoft.com/office/powerpoint/2010/main" val="324409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4</a:t>
            </a:fld>
            <a:endParaRPr lang="es-ES"/>
          </a:p>
        </p:txBody>
      </p:sp>
    </p:spTree>
    <p:extLst>
      <p:ext uri="{BB962C8B-B14F-4D97-AF65-F5344CB8AC3E}">
        <p14:creationId xmlns:p14="http://schemas.microsoft.com/office/powerpoint/2010/main" val="596651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5</a:t>
            </a:fld>
            <a:endParaRPr lang="es-ES"/>
          </a:p>
        </p:txBody>
      </p:sp>
    </p:spTree>
    <p:extLst>
      <p:ext uri="{BB962C8B-B14F-4D97-AF65-F5344CB8AC3E}">
        <p14:creationId xmlns:p14="http://schemas.microsoft.com/office/powerpoint/2010/main" val="2892394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6</a:t>
            </a:fld>
            <a:endParaRPr lang="es-ES"/>
          </a:p>
        </p:txBody>
      </p:sp>
    </p:spTree>
    <p:extLst>
      <p:ext uri="{BB962C8B-B14F-4D97-AF65-F5344CB8AC3E}">
        <p14:creationId xmlns:p14="http://schemas.microsoft.com/office/powerpoint/2010/main" val="2768198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7</a:t>
            </a:fld>
            <a:endParaRPr lang="es-ES"/>
          </a:p>
        </p:txBody>
      </p:sp>
    </p:spTree>
    <p:extLst>
      <p:ext uri="{BB962C8B-B14F-4D97-AF65-F5344CB8AC3E}">
        <p14:creationId xmlns:p14="http://schemas.microsoft.com/office/powerpoint/2010/main" val="1584896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8</a:t>
            </a:fld>
            <a:endParaRPr lang="es-ES"/>
          </a:p>
        </p:txBody>
      </p:sp>
    </p:spTree>
    <p:extLst>
      <p:ext uri="{BB962C8B-B14F-4D97-AF65-F5344CB8AC3E}">
        <p14:creationId xmlns:p14="http://schemas.microsoft.com/office/powerpoint/2010/main" val="1955582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9</a:t>
            </a:fld>
            <a:endParaRPr lang="es-ES"/>
          </a:p>
        </p:txBody>
      </p:sp>
    </p:spTree>
    <p:extLst>
      <p:ext uri="{BB962C8B-B14F-4D97-AF65-F5344CB8AC3E}">
        <p14:creationId xmlns:p14="http://schemas.microsoft.com/office/powerpoint/2010/main" val="3536569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rtl="0"/>
            <a:fld id="{DA5A5905-E371-4D31-8BE9-D5B391D94305}" type="datetime1">
              <a:rPr lang="es-ES" noProof="0" smtClean="0"/>
              <a:t>31/01/2023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61750086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rtl="0"/>
            <a:fld id="{DA5A5905-E371-4D31-8BE9-D5B391D94305}" type="datetime1">
              <a:rPr lang="es-ES" noProof="0" smtClean="0"/>
              <a:t>31/01/2023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7" name="Slide Number Placeholder 6"/>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215767159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rtl="0"/>
            <a:fld id="{DA5A5905-E371-4D31-8BE9-D5B391D94305}" type="datetime1">
              <a:rPr lang="es-ES" noProof="0" smtClean="0"/>
              <a:t>31/01/2023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278650829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smtClean="0"/>
              <a:t>Haga clic para modificar el estilo de texto del patrón</a:t>
            </a:r>
          </a:p>
        </p:txBody>
      </p:sp>
      <p:sp>
        <p:nvSpPr>
          <p:cNvPr id="4" name="Date Placeholder 3"/>
          <p:cNvSpPr>
            <a:spLocks noGrp="1"/>
          </p:cNvSpPr>
          <p:nvPr>
            <p:ph type="dt" sz="half" idx="10"/>
          </p:nvPr>
        </p:nvSpPr>
        <p:spPr/>
        <p:txBody>
          <a:bodyPr/>
          <a:lstStyle/>
          <a:p>
            <a:pPr rtl="0"/>
            <a:fld id="{DA5A5905-E371-4D31-8BE9-D5B391D94305}" type="datetime1">
              <a:rPr lang="es-ES" noProof="0" smtClean="0"/>
              <a:t>31/01/2023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248709947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smtClean="0"/>
              <a:t>Haga clic para modificar el estilo de texto del patrón</a:t>
            </a:r>
          </a:p>
        </p:txBody>
      </p:sp>
      <p:sp>
        <p:nvSpPr>
          <p:cNvPr id="4" name="Date Placeholder 3"/>
          <p:cNvSpPr>
            <a:spLocks noGrp="1"/>
          </p:cNvSpPr>
          <p:nvPr>
            <p:ph type="dt" sz="half" idx="10"/>
          </p:nvPr>
        </p:nvSpPr>
        <p:spPr/>
        <p:txBody>
          <a:bodyPr/>
          <a:lstStyle/>
          <a:p>
            <a:pPr rtl="0"/>
            <a:fld id="{3E924D5A-D756-413B-AC7D-79AFAE11178F}" type="datetime1">
              <a:rPr lang="es-ES" noProof="0" smtClean="0"/>
              <a:t>31/01/2023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192057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rtl="0"/>
            <a:fld id="{DA5A5905-E371-4D31-8BE9-D5B391D94305}" type="datetime1">
              <a:rPr lang="es-ES" noProof="0" smtClean="0"/>
              <a:t>31/01/2023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10688445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rtl="0"/>
            <a:fld id="{99E3D2F5-1ADA-44D4-8E12-071F68BE1FE8}" type="datetime1">
              <a:rPr lang="es-ES" noProof="0" smtClean="0"/>
              <a:t>31/01/2023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211779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rtl="0"/>
            <a:fld id="{B4CB7895-2F71-41F2-B822-59864C66BC54}" type="datetime1">
              <a:rPr lang="es-ES" noProof="0" smtClean="0"/>
              <a:t>31/01/2023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1504668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rtl="0"/>
            <a:fld id="{A84E41B1-6677-44CA-AF50-35FA1F499DD5}" type="datetime1">
              <a:rPr lang="es-ES" noProof="0" smtClean="0"/>
              <a:t>31/01/2023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128844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rtl="0"/>
            <a:fld id="{DA5A5905-E371-4D31-8BE9-D5B391D94305}" type="datetime1">
              <a:rPr lang="es-ES" noProof="0" smtClean="0"/>
              <a:t>31/01/2023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37725957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rtl="0"/>
            <a:fld id="{5BC374BA-6EDA-4321-9221-D60BD18F7FDC}" type="datetime1">
              <a:rPr lang="es-ES" noProof="0" smtClean="0"/>
              <a:t>31/01/2023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49822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rtl="0"/>
            <a:fld id="{BCD2E1C0-EF79-4422-82D2-15C9FCDFB66B}" type="datetime1">
              <a:rPr lang="es-ES" noProof="0" smtClean="0"/>
              <a:t>31/01/2023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7" name="Slide Number Placeholder 6"/>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2633422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rtl="0"/>
            <a:fld id="{278A6CE7-1B28-44C9-A58F-36EC48EEF0AD}" type="datetime1">
              <a:rPr lang="es-ES" noProof="0" smtClean="0"/>
              <a:t>31/01/2023</a:t>
            </a:fld>
            <a:endParaRPr lang="es-ES" noProof="0"/>
          </a:p>
        </p:txBody>
      </p:sp>
      <p:sp>
        <p:nvSpPr>
          <p:cNvPr id="8" name="Footer Placeholder 7"/>
          <p:cNvSpPr>
            <a:spLocks noGrp="1"/>
          </p:cNvSpPr>
          <p:nvPr>
            <p:ph type="ftr" sz="quarter" idx="11"/>
          </p:nvPr>
        </p:nvSpPr>
        <p:spPr/>
        <p:txBody>
          <a:bodyPr/>
          <a:lstStyle/>
          <a:p>
            <a:pPr rtl="0"/>
            <a:endParaRPr lang="es-ES" noProof="0"/>
          </a:p>
        </p:txBody>
      </p:sp>
      <p:sp>
        <p:nvSpPr>
          <p:cNvPr id="9" name="Slide Number Placeholder 8"/>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777119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pPr rtl="0"/>
            <a:fld id="{6AD34CAD-0E79-4C2F-B6C6-329371A1AB6F}" type="datetime1">
              <a:rPr lang="es-ES" noProof="0" smtClean="0"/>
              <a:t>31/01/2023</a:t>
            </a:fld>
            <a:endParaRPr lang="es-ES" noProof="0"/>
          </a:p>
        </p:txBody>
      </p:sp>
      <p:sp>
        <p:nvSpPr>
          <p:cNvPr id="4" name="Footer Placeholder 3"/>
          <p:cNvSpPr>
            <a:spLocks noGrp="1"/>
          </p:cNvSpPr>
          <p:nvPr>
            <p:ph type="ftr" sz="quarter" idx="11"/>
          </p:nvPr>
        </p:nvSpPr>
        <p:spPr/>
        <p:txBody>
          <a:bodyPr/>
          <a:lstStyle/>
          <a:p>
            <a:pPr rtl="0"/>
            <a:endParaRPr lang="es-ES" noProof="0"/>
          </a:p>
        </p:txBody>
      </p:sp>
      <p:sp>
        <p:nvSpPr>
          <p:cNvPr id="5" name="Slide Number Placeholder 4"/>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2138038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4BE872A2-DECC-470E-91E8-E96B09B12F5C}" type="datetime1">
              <a:rPr lang="es-ES" noProof="0" smtClean="0"/>
              <a:t>31/01/2023</a:t>
            </a:fld>
            <a:endParaRPr lang="es-ES" noProof="0"/>
          </a:p>
        </p:txBody>
      </p:sp>
      <p:sp>
        <p:nvSpPr>
          <p:cNvPr id="3" name="Footer Placeholder 2"/>
          <p:cNvSpPr>
            <a:spLocks noGrp="1"/>
          </p:cNvSpPr>
          <p:nvPr>
            <p:ph type="ftr" sz="quarter" idx="11"/>
          </p:nvPr>
        </p:nvSpPr>
        <p:spPr/>
        <p:txBody>
          <a:bodyPr/>
          <a:lstStyle/>
          <a:p>
            <a:pPr rtl="0"/>
            <a:endParaRPr lang="es-ES" noProof="0"/>
          </a:p>
        </p:txBody>
      </p:sp>
      <p:sp>
        <p:nvSpPr>
          <p:cNvPr id="4" name="Slide Number Placeholder 3"/>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514437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rtl="0"/>
            <a:fld id="{716F8101-C3C2-4D37-BA1D-F3C026736CBF}" type="datetime1">
              <a:rPr lang="es-ES" noProof="0" smtClean="0"/>
              <a:t>31/01/2023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7" name="Slide Number Placeholder 6"/>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115423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6399212" y="5883275"/>
            <a:ext cx="914400" cy="365125"/>
          </a:xfrm>
        </p:spPr>
        <p:txBody>
          <a:bodyPr/>
          <a:lstStyle/>
          <a:p>
            <a:pPr rtl="0"/>
            <a:fld id="{DA5A5905-E371-4D31-8BE9-D5B391D94305}" type="datetime1">
              <a:rPr lang="es-ES" noProof="0" smtClean="0"/>
              <a:t>31/01/2023</a:t>
            </a:fld>
            <a:endParaRPr lang="es-ES" noProof="0"/>
          </a:p>
        </p:txBody>
      </p:sp>
      <p:sp>
        <p:nvSpPr>
          <p:cNvPr id="6" name="Footer Placeholder 5"/>
          <p:cNvSpPr>
            <a:spLocks noGrp="1"/>
          </p:cNvSpPr>
          <p:nvPr>
            <p:ph type="ftr" sz="quarter" idx="11"/>
          </p:nvPr>
        </p:nvSpPr>
        <p:spPr>
          <a:xfrm>
            <a:off x="1141412" y="5883275"/>
            <a:ext cx="5105400" cy="365125"/>
          </a:xfrm>
        </p:spPr>
        <p:txBody>
          <a:bodyPr/>
          <a:lstStyle/>
          <a:p>
            <a:pPr rtl="0"/>
            <a:endParaRPr lang="es-ES" noProof="0"/>
          </a:p>
        </p:txBody>
      </p:sp>
      <p:sp>
        <p:nvSpPr>
          <p:cNvPr id="7" name="Slide Number Placeholder 6"/>
          <p:cNvSpPr>
            <a:spLocks noGrp="1"/>
          </p:cNvSpPr>
          <p:nvPr>
            <p:ph type="sldNum" sz="quarter" idx="12"/>
          </p:nvPr>
        </p:nvSpPr>
        <p:spPr>
          <a:xfrm>
            <a:off x="10742612" y="5883275"/>
            <a:ext cx="322567" cy="365125"/>
          </a:xfrm>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6355382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rtl="0"/>
            <a:fld id="{DA5A5905-E371-4D31-8BE9-D5B391D94305}" type="datetime1">
              <a:rPr lang="es-ES" noProof="0" smtClean="0"/>
              <a:t>31/01/2023</a:t>
            </a:fld>
            <a:endParaRPr lang="es-ES" noProof="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rtl="0"/>
            <a:endParaRPr lang="es-ES" noProof="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568593977"/>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18" Type="http://schemas.openxmlformats.org/officeDocument/2006/relationships/image" Target="../media/image55.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jpeg"/><Relationship Id="rId2" Type="http://schemas.openxmlformats.org/officeDocument/2006/relationships/notesSlide" Target="../notesSlides/notesSlide13.xml"/><Relationship Id="rId16"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jpeg"/><Relationship Id="rId10" Type="http://schemas.openxmlformats.org/officeDocument/2006/relationships/image" Target="../media/image47.jpeg"/><Relationship Id="rId19" Type="http://schemas.openxmlformats.org/officeDocument/2006/relationships/image" Target="../media/image56.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e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19.jpeg"/><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xmlns="" id="{74080833-6B30-404E-B0FA-39D7DC4B1616}"/>
              </a:ext>
            </a:extLst>
          </p:cNvPr>
          <p:cNvSpPr>
            <a:spLocks noGrp="1"/>
          </p:cNvSpPr>
          <p:nvPr>
            <p:ph type="ctrTitle"/>
          </p:nvPr>
        </p:nvSpPr>
        <p:spPr>
          <a:xfrm>
            <a:off x="361124" y="640080"/>
            <a:ext cx="11414316" cy="5262870"/>
          </a:xfrm>
        </p:spPr>
        <p:txBody>
          <a:bodyPr rtlCol="0" anchor="ctr">
            <a:noAutofit/>
          </a:bodyPr>
          <a:lstStyle/>
          <a:p>
            <a:pPr algn="r" rtl="0"/>
            <a:r>
              <a:rPr lang="es-ES" sz="8000" b="1" dirty="0" err="1" smtClean="0">
                <a:solidFill>
                  <a:schemeClr val="bg1"/>
                </a:solidFill>
              </a:rPr>
              <a:t>Quarterly</a:t>
            </a:r>
            <a:r>
              <a:rPr lang="es-ES" sz="8000" b="1" dirty="0" smtClean="0">
                <a:solidFill>
                  <a:schemeClr val="bg1"/>
                </a:solidFill>
              </a:rPr>
              <a:t> </a:t>
            </a:r>
            <a:r>
              <a:rPr lang="es-ES" sz="8000" b="1" dirty="0" err="1" smtClean="0">
                <a:solidFill>
                  <a:schemeClr val="bg1"/>
                </a:solidFill>
              </a:rPr>
              <a:t>report</a:t>
            </a:r>
            <a:r>
              <a:rPr lang="es-ES" sz="6000" b="1" dirty="0" smtClean="0">
                <a:solidFill>
                  <a:schemeClr val="bg1"/>
                </a:solidFill>
              </a:rPr>
              <a:t/>
            </a:r>
            <a:br>
              <a:rPr lang="es-ES" sz="6000" b="1" dirty="0" smtClean="0">
                <a:solidFill>
                  <a:schemeClr val="bg1"/>
                </a:solidFill>
              </a:rPr>
            </a:br>
            <a:r>
              <a:rPr lang="es-ES" sz="6000" b="1" i="1" cap="none" dirty="0" err="1" smtClean="0">
                <a:solidFill>
                  <a:schemeClr val="bg1"/>
                </a:solidFill>
              </a:rPr>
              <a:t>October</a:t>
            </a:r>
            <a:r>
              <a:rPr lang="es-ES" sz="6000" b="1" i="1" cap="none" dirty="0" smtClean="0">
                <a:solidFill>
                  <a:schemeClr val="bg1"/>
                </a:solidFill>
              </a:rPr>
              <a:t> – </a:t>
            </a:r>
            <a:r>
              <a:rPr lang="es-ES" sz="6000" b="1" i="1" cap="none" dirty="0" err="1" smtClean="0">
                <a:solidFill>
                  <a:schemeClr val="bg1"/>
                </a:solidFill>
              </a:rPr>
              <a:t>December</a:t>
            </a:r>
            <a:r>
              <a:rPr lang="es-ES" sz="6000" b="1" i="1" cap="none" dirty="0" smtClean="0">
                <a:solidFill>
                  <a:schemeClr val="bg1"/>
                </a:solidFill>
              </a:rPr>
              <a:t> 2022</a:t>
            </a:r>
            <a:br>
              <a:rPr lang="es-ES" sz="6000" b="1" i="1" cap="none" dirty="0" smtClean="0">
                <a:solidFill>
                  <a:schemeClr val="bg1"/>
                </a:solidFill>
              </a:rPr>
            </a:br>
            <a:r>
              <a:rPr lang="es-ES" sz="11700" b="1" dirty="0" smtClean="0">
                <a:solidFill>
                  <a:schemeClr val="bg1"/>
                </a:solidFill>
              </a:rPr>
              <a:t/>
            </a:r>
            <a:br>
              <a:rPr lang="es-ES" sz="11700" b="1" dirty="0" smtClean="0">
                <a:solidFill>
                  <a:schemeClr val="bg1"/>
                </a:solidFill>
              </a:rPr>
            </a:br>
            <a:r>
              <a:rPr lang="es-ES" b="1" dirty="0" smtClean="0">
                <a:solidFill>
                  <a:schemeClr val="bg1"/>
                </a:solidFill>
              </a:rPr>
              <a:t>Monterrey </a:t>
            </a:r>
            <a:r>
              <a:rPr lang="es-ES" b="1" dirty="0" err="1" smtClean="0">
                <a:solidFill>
                  <a:schemeClr val="bg1"/>
                </a:solidFill>
              </a:rPr>
              <a:t>school</a:t>
            </a:r>
            <a:r>
              <a:rPr lang="es-ES" b="1" dirty="0" smtClean="0">
                <a:solidFill>
                  <a:schemeClr val="bg1"/>
                </a:solidFill>
              </a:rPr>
              <a:t> of </a:t>
            </a:r>
            <a:r>
              <a:rPr lang="es-ES" b="1" dirty="0" err="1" smtClean="0">
                <a:solidFill>
                  <a:schemeClr val="bg1"/>
                </a:solidFill>
              </a:rPr>
              <a:t>preaching</a:t>
            </a:r>
            <a:r>
              <a:rPr lang="es-ES" dirty="0" smtClean="0">
                <a:solidFill>
                  <a:schemeClr val="tx1"/>
                </a:solidFill>
              </a:rPr>
              <a:t/>
            </a:r>
            <a:br>
              <a:rPr lang="es-ES" dirty="0" smtClean="0">
                <a:solidFill>
                  <a:schemeClr val="tx1"/>
                </a:solidFill>
              </a:rPr>
            </a:br>
            <a:r>
              <a:rPr lang="es-ES" sz="3200" b="1" i="1" cap="none" dirty="0" smtClean="0">
                <a:solidFill>
                  <a:schemeClr val="bg1"/>
                </a:solidFill>
                <a:latin typeface="Arial Narrow" panose="020B0606020202030204" pitchFamily="34" charset="0"/>
              </a:rPr>
              <a:t>A </a:t>
            </a:r>
            <a:r>
              <a:rPr lang="es-ES" sz="3200" b="1" i="1" cap="none" dirty="0" err="1" smtClean="0">
                <a:solidFill>
                  <a:schemeClr val="bg1"/>
                </a:solidFill>
                <a:latin typeface="Arial Narrow" panose="020B0606020202030204" pitchFamily="34" charset="0"/>
              </a:rPr>
              <a:t>Life</a:t>
            </a:r>
            <a:r>
              <a:rPr lang="es-ES" sz="3200" b="1" i="1" cap="none" dirty="0" smtClean="0">
                <a:solidFill>
                  <a:schemeClr val="bg1"/>
                </a:solidFill>
                <a:latin typeface="Arial Narrow" panose="020B0606020202030204" pitchFamily="34" charset="0"/>
              </a:rPr>
              <a:t> </a:t>
            </a:r>
            <a:r>
              <a:rPr lang="es-ES" sz="3200" b="1" i="1" cap="none" dirty="0" err="1" smtClean="0">
                <a:solidFill>
                  <a:schemeClr val="bg1"/>
                </a:solidFill>
                <a:latin typeface="Arial Narrow" panose="020B0606020202030204" pitchFamily="34" charset="0"/>
              </a:rPr>
              <a:t>Preparing</a:t>
            </a:r>
            <a:r>
              <a:rPr lang="es-ES" sz="3200" b="1" i="1" cap="none" dirty="0" smtClean="0">
                <a:solidFill>
                  <a:schemeClr val="bg1"/>
                </a:solidFill>
                <a:latin typeface="Arial Narrow" panose="020B0606020202030204" pitchFamily="34" charset="0"/>
              </a:rPr>
              <a:t> </a:t>
            </a:r>
            <a:r>
              <a:rPr lang="es-ES" sz="3200" b="1" i="1" cap="none" dirty="0" err="1" smtClean="0">
                <a:solidFill>
                  <a:schemeClr val="bg1"/>
                </a:solidFill>
                <a:latin typeface="Arial Narrow" panose="020B0606020202030204" pitchFamily="34" charset="0"/>
              </a:rPr>
              <a:t>Workers</a:t>
            </a:r>
            <a:r>
              <a:rPr lang="es-ES" sz="3200" b="1" i="1" cap="none" dirty="0" smtClean="0">
                <a:solidFill>
                  <a:schemeClr val="bg1"/>
                </a:solidFill>
                <a:latin typeface="Arial Narrow" panose="020B0606020202030204" pitchFamily="34" charset="0"/>
              </a:rPr>
              <a:t> </a:t>
            </a:r>
            <a:r>
              <a:rPr lang="es-ES" sz="3200" b="1" i="1" cap="none" dirty="0" err="1" smtClean="0">
                <a:solidFill>
                  <a:schemeClr val="bg1"/>
                </a:solidFill>
                <a:latin typeface="Arial Narrow" panose="020B0606020202030204" pitchFamily="34" charset="0"/>
              </a:rPr>
              <a:t>For</a:t>
            </a:r>
            <a:r>
              <a:rPr lang="es-ES" sz="3200" b="1" i="1" cap="none" dirty="0" smtClean="0">
                <a:solidFill>
                  <a:schemeClr val="bg1"/>
                </a:solidFill>
                <a:latin typeface="Arial Narrow" panose="020B0606020202030204" pitchFamily="34" charset="0"/>
              </a:rPr>
              <a:t> </a:t>
            </a:r>
            <a:r>
              <a:rPr lang="es-ES" sz="3200" b="1" i="1" cap="none" dirty="0" err="1" smtClean="0">
                <a:solidFill>
                  <a:schemeClr val="bg1"/>
                </a:solidFill>
                <a:latin typeface="Arial Narrow" panose="020B0606020202030204" pitchFamily="34" charset="0"/>
              </a:rPr>
              <a:t>The</a:t>
            </a:r>
            <a:r>
              <a:rPr lang="es-ES" sz="3200" b="1" i="1" cap="none" dirty="0" smtClean="0">
                <a:solidFill>
                  <a:schemeClr val="bg1"/>
                </a:solidFill>
                <a:latin typeface="Arial Narrow" panose="020B0606020202030204" pitchFamily="34" charset="0"/>
              </a:rPr>
              <a:t> Lord</a:t>
            </a:r>
            <a:r>
              <a:rPr lang="es-ES" sz="3200" b="1" i="1" cap="none" dirty="0" smtClean="0">
                <a:solidFill>
                  <a:srgbClr val="002060"/>
                </a:solidFill>
                <a:latin typeface="Arial Narrow" panose="020B0606020202030204" pitchFamily="34" charset="0"/>
              </a:rPr>
              <a:t/>
            </a:r>
            <a:br>
              <a:rPr lang="es-ES" sz="3200" b="1" i="1" cap="none" dirty="0" smtClean="0">
                <a:solidFill>
                  <a:srgbClr val="002060"/>
                </a:solidFill>
                <a:latin typeface="Arial Narrow" panose="020B0606020202030204" pitchFamily="34" charset="0"/>
              </a:rPr>
            </a:br>
            <a:endParaRPr lang="es-ES" sz="3200" b="1" i="1" dirty="0">
              <a:solidFill>
                <a:srgbClr val="002060"/>
              </a:solidFill>
              <a:latin typeface="Arial Narrow" panose="020B0606020202030204" pitchFamily="34" charset="0"/>
            </a:endParaRPr>
          </a:p>
        </p:txBody>
      </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47" y="93662"/>
            <a:ext cx="1738313" cy="1687436"/>
          </a:xfrm>
          <a:prstGeom prst="rect">
            <a:avLst/>
          </a:prstGeom>
        </p:spPr>
      </p:pic>
      <p:sp>
        <p:nvSpPr>
          <p:cNvPr id="3" name="CuadroTexto 2"/>
          <p:cNvSpPr txBox="1"/>
          <p:nvPr/>
        </p:nvSpPr>
        <p:spPr>
          <a:xfrm>
            <a:off x="1764792" y="6118860"/>
            <a:ext cx="7927848" cy="523220"/>
          </a:xfrm>
          <a:prstGeom prst="rect">
            <a:avLst/>
          </a:prstGeom>
          <a:noFill/>
        </p:spPr>
        <p:txBody>
          <a:bodyPr wrap="square" rtlCol="0">
            <a:spAutoFit/>
          </a:bodyPr>
          <a:lstStyle/>
          <a:p>
            <a:pPr algn="ctr"/>
            <a:r>
              <a:rPr lang="es-MX" sz="2800" b="1" i="1" dirty="0" smtClean="0">
                <a:solidFill>
                  <a:schemeClr val="bg1"/>
                </a:solidFill>
                <a:effectLst>
                  <a:outerShdw blurRad="38100" dist="38100" dir="2700000" algn="tl">
                    <a:srgbClr val="000000">
                      <a:alpha val="43137"/>
                    </a:srgbClr>
                  </a:outerShdw>
                </a:effectLst>
              </a:rPr>
              <a:t>www.monterreyescueladepredicacion.com</a:t>
            </a:r>
            <a:endParaRPr lang="en-US" sz="28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4101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192023"/>
            <a:ext cx="11297920" cy="923545"/>
          </a:xfrm>
        </p:spPr>
        <p:txBody>
          <a:bodyPr rtlCol="0">
            <a:normAutofit/>
          </a:bodyPr>
          <a:lstStyle/>
          <a:p>
            <a:pPr algn="ctr"/>
            <a:r>
              <a:rPr lang="en-US" sz="4000" b="1" dirty="0" smtClean="0">
                <a:solidFill>
                  <a:schemeClr val="accent5">
                    <a:lumMod val="60000"/>
                    <a:lumOff val="40000"/>
                  </a:schemeClr>
                </a:solidFill>
              </a:rPr>
              <a:t>Home bible studies</a:t>
            </a:r>
            <a:endParaRPr lang="es-ES" sz="4000" b="1" dirty="0">
              <a:solidFill>
                <a:schemeClr val="accent5">
                  <a:lumMod val="60000"/>
                  <a:lumOff val="40000"/>
                </a:schemeClr>
              </a:solidFill>
            </a:endParaRPr>
          </a:p>
        </p:txBody>
      </p:sp>
      <p:sp>
        <p:nvSpPr>
          <p:cNvPr id="4" name="CuadroTexto 3"/>
          <p:cNvSpPr txBox="1"/>
          <p:nvPr/>
        </p:nvSpPr>
        <p:spPr>
          <a:xfrm>
            <a:off x="411480" y="1115568"/>
            <a:ext cx="11375136" cy="1200329"/>
          </a:xfrm>
          <a:prstGeom prst="rect">
            <a:avLst/>
          </a:prstGeom>
          <a:noFill/>
          <a:ln>
            <a:solidFill>
              <a:schemeClr val="tx1"/>
            </a:solidFill>
          </a:ln>
        </p:spPr>
        <p:txBody>
          <a:bodyPr wrap="square" rtlCol="0">
            <a:spAutoFit/>
          </a:bodyPr>
          <a:lstStyle/>
          <a:p>
            <a:r>
              <a:rPr lang="es-MX" b="1" dirty="0" err="1" smtClean="0"/>
              <a:t>During</a:t>
            </a:r>
            <a:r>
              <a:rPr lang="es-MX" b="1" dirty="0" smtClean="0"/>
              <a:t> </a:t>
            </a:r>
            <a:r>
              <a:rPr lang="es-MX" b="1" dirty="0" err="1" smtClean="0"/>
              <a:t>their</a:t>
            </a:r>
            <a:r>
              <a:rPr lang="es-MX" b="1" dirty="0" smtClean="0"/>
              <a:t> </a:t>
            </a:r>
            <a:r>
              <a:rPr lang="es-MX" b="1" dirty="0" err="1" smtClean="0"/>
              <a:t>preparation</a:t>
            </a:r>
            <a:r>
              <a:rPr lang="es-MX" b="1" dirty="0" smtClean="0"/>
              <a:t> at MSOP, </a:t>
            </a:r>
            <a:r>
              <a:rPr lang="es-MX" b="1" dirty="0" err="1" smtClean="0"/>
              <a:t>students</a:t>
            </a:r>
            <a:r>
              <a:rPr lang="es-MX" b="1" dirty="0" smtClean="0"/>
              <a:t> </a:t>
            </a:r>
            <a:r>
              <a:rPr lang="es-MX" b="1" dirty="0" err="1" smtClean="0"/>
              <a:t>received</a:t>
            </a:r>
            <a:r>
              <a:rPr lang="es-MX" b="1" dirty="0" smtClean="0"/>
              <a:t> </a:t>
            </a:r>
            <a:r>
              <a:rPr lang="es-MX" b="1" dirty="0" err="1" smtClean="0"/>
              <a:t>two</a:t>
            </a:r>
            <a:r>
              <a:rPr lang="es-MX" b="1" dirty="0" smtClean="0"/>
              <a:t> </a:t>
            </a:r>
            <a:r>
              <a:rPr lang="es-MX" b="1" dirty="0" err="1" smtClean="0"/>
              <a:t>evangelistic</a:t>
            </a:r>
            <a:r>
              <a:rPr lang="es-MX" b="1" dirty="0" smtClean="0"/>
              <a:t> </a:t>
            </a:r>
            <a:r>
              <a:rPr lang="es-MX" b="1" dirty="0" err="1" smtClean="0"/>
              <a:t>methods</a:t>
            </a:r>
            <a:r>
              <a:rPr lang="es-MX" b="1" dirty="0" smtClean="0"/>
              <a:t>.  </a:t>
            </a:r>
            <a:r>
              <a:rPr lang="es-MX" b="1" dirty="0" err="1" smtClean="0"/>
              <a:t>Then</a:t>
            </a:r>
            <a:r>
              <a:rPr lang="es-MX" b="1" dirty="0" smtClean="0"/>
              <a:t>, </a:t>
            </a:r>
            <a:r>
              <a:rPr lang="es-MX" b="1" dirty="0" err="1" smtClean="0"/>
              <a:t>it</a:t>
            </a:r>
            <a:r>
              <a:rPr lang="es-MX" b="1" dirty="0" smtClean="0"/>
              <a:t> </a:t>
            </a:r>
            <a:r>
              <a:rPr lang="es-MX" b="1" dirty="0" err="1" smtClean="0"/>
              <a:t>is</a:t>
            </a:r>
            <a:r>
              <a:rPr lang="es-MX" b="1" dirty="0" smtClean="0"/>
              <a:t> </a:t>
            </a:r>
            <a:r>
              <a:rPr lang="es-MX" b="1" dirty="0" err="1" smtClean="0"/>
              <a:t>very</a:t>
            </a:r>
            <a:r>
              <a:rPr lang="es-MX" b="1" dirty="0" smtClean="0"/>
              <a:t> </a:t>
            </a:r>
            <a:r>
              <a:rPr lang="es-MX" b="1" dirty="0" err="1" smtClean="0"/>
              <a:t>important</a:t>
            </a:r>
            <a:r>
              <a:rPr lang="es-MX" b="1" dirty="0" smtClean="0"/>
              <a:t> </a:t>
            </a:r>
            <a:r>
              <a:rPr lang="es-MX" b="1" dirty="0" err="1" smtClean="0"/>
              <a:t>for</a:t>
            </a:r>
            <a:r>
              <a:rPr lang="es-MX" b="1" dirty="0" smtClean="0"/>
              <a:t> </a:t>
            </a:r>
            <a:r>
              <a:rPr lang="es-MX" b="1" dirty="0" err="1" smtClean="0"/>
              <a:t>thier</a:t>
            </a:r>
            <a:r>
              <a:rPr lang="es-MX" b="1" dirty="0" smtClean="0"/>
              <a:t> training to </a:t>
            </a:r>
            <a:r>
              <a:rPr lang="es-MX" b="1" dirty="0" err="1" smtClean="0"/>
              <a:t>have</a:t>
            </a:r>
            <a:r>
              <a:rPr lang="es-MX" b="1" dirty="0" smtClean="0"/>
              <a:t> Home </a:t>
            </a:r>
            <a:r>
              <a:rPr lang="es-MX" b="1" dirty="0" err="1" smtClean="0"/>
              <a:t>Bible</a:t>
            </a:r>
            <a:r>
              <a:rPr lang="es-MX" b="1" dirty="0" smtClean="0"/>
              <a:t> </a:t>
            </a:r>
            <a:r>
              <a:rPr lang="es-MX" b="1" dirty="0" err="1" smtClean="0"/>
              <a:t>studies</a:t>
            </a:r>
            <a:r>
              <a:rPr lang="es-MX" b="1" dirty="0" smtClean="0"/>
              <a:t>. In </a:t>
            </a:r>
            <a:r>
              <a:rPr lang="es-MX" b="1" dirty="0" err="1" smtClean="0"/>
              <a:t>fact</a:t>
            </a:r>
            <a:r>
              <a:rPr lang="es-MX" b="1" dirty="0" smtClean="0"/>
              <a:t> </a:t>
            </a:r>
            <a:r>
              <a:rPr lang="es-MX" b="1" dirty="0" err="1" smtClean="0"/>
              <a:t>they</a:t>
            </a:r>
            <a:r>
              <a:rPr lang="es-MX" b="1" dirty="0" smtClean="0"/>
              <a:t> </a:t>
            </a:r>
            <a:r>
              <a:rPr lang="es-MX" b="1" dirty="0" err="1" smtClean="0"/>
              <a:t>have</a:t>
            </a:r>
            <a:r>
              <a:rPr lang="es-MX" b="1" dirty="0" smtClean="0"/>
              <a:t> </a:t>
            </a:r>
            <a:r>
              <a:rPr lang="es-MX" b="1" dirty="0" err="1" smtClean="0"/>
              <a:t>it</a:t>
            </a:r>
            <a:r>
              <a:rPr lang="es-MX" b="1" dirty="0" smtClean="0"/>
              <a:t> as a </a:t>
            </a:r>
            <a:r>
              <a:rPr lang="es-MX" b="1" dirty="0" err="1" smtClean="0"/>
              <a:t>requirement</a:t>
            </a:r>
            <a:r>
              <a:rPr lang="es-MX" b="1" dirty="0" smtClean="0"/>
              <a:t>. </a:t>
            </a:r>
            <a:r>
              <a:rPr lang="es-MX" b="1" dirty="0" err="1" smtClean="0"/>
              <a:t>Usually</a:t>
            </a:r>
            <a:r>
              <a:rPr lang="es-MX" b="1" dirty="0" smtClean="0"/>
              <a:t> </a:t>
            </a:r>
            <a:r>
              <a:rPr lang="es-MX" b="1" dirty="0" err="1" smtClean="0"/>
              <a:t>they</a:t>
            </a:r>
            <a:r>
              <a:rPr lang="es-MX" b="1" dirty="0" smtClean="0"/>
              <a:t> </a:t>
            </a:r>
            <a:r>
              <a:rPr lang="es-MX" b="1" dirty="0" err="1" smtClean="0"/>
              <a:t>get</a:t>
            </a:r>
            <a:r>
              <a:rPr lang="es-MX" b="1" dirty="0" smtClean="0"/>
              <a:t> </a:t>
            </a:r>
            <a:r>
              <a:rPr lang="es-MX" b="1" dirty="0" err="1" smtClean="0"/>
              <a:t>it</a:t>
            </a:r>
            <a:r>
              <a:rPr lang="es-MX" b="1" dirty="0" smtClean="0"/>
              <a:t> </a:t>
            </a:r>
            <a:r>
              <a:rPr lang="es-MX" b="1" dirty="0" err="1" smtClean="0"/>
              <a:t>when</a:t>
            </a:r>
            <a:r>
              <a:rPr lang="es-MX" b="1" dirty="0" smtClean="0"/>
              <a:t> </a:t>
            </a:r>
            <a:r>
              <a:rPr lang="es-MX" b="1" dirty="0" err="1" smtClean="0"/>
              <a:t>they</a:t>
            </a:r>
            <a:r>
              <a:rPr lang="es-MX" b="1" dirty="0" smtClean="0"/>
              <a:t> </a:t>
            </a:r>
            <a:r>
              <a:rPr lang="es-MX" b="1" dirty="0" err="1" smtClean="0"/>
              <a:t>go</a:t>
            </a:r>
            <a:r>
              <a:rPr lang="es-MX" b="1" dirty="0" smtClean="0"/>
              <a:t> to </a:t>
            </a:r>
            <a:r>
              <a:rPr lang="es-MX" b="1" dirty="0" err="1" smtClean="0"/>
              <a:t>support</a:t>
            </a:r>
            <a:r>
              <a:rPr lang="es-MX" b="1" dirty="0" smtClean="0"/>
              <a:t> </a:t>
            </a:r>
            <a:r>
              <a:rPr lang="es-MX" b="1" dirty="0" err="1" smtClean="0"/>
              <a:t>congregations</a:t>
            </a:r>
            <a:r>
              <a:rPr lang="es-MX" b="1" dirty="0" smtClean="0"/>
              <a:t> </a:t>
            </a:r>
            <a:r>
              <a:rPr lang="es-MX" b="1" dirty="0" err="1" smtClean="0"/>
              <a:t>or</a:t>
            </a:r>
            <a:r>
              <a:rPr lang="es-MX" b="1" dirty="0" smtClean="0"/>
              <a:t> </a:t>
            </a:r>
            <a:r>
              <a:rPr lang="es-MX" b="1" dirty="0" err="1" smtClean="0"/>
              <a:t>when</a:t>
            </a:r>
            <a:r>
              <a:rPr lang="es-MX" b="1" dirty="0" smtClean="0"/>
              <a:t> as </a:t>
            </a:r>
            <a:r>
              <a:rPr lang="es-MX" b="1" dirty="0" err="1" smtClean="0"/>
              <a:t>school</a:t>
            </a:r>
            <a:r>
              <a:rPr lang="es-MX" b="1" dirty="0" smtClean="0"/>
              <a:t>, </a:t>
            </a:r>
            <a:r>
              <a:rPr lang="es-MX" b="1" dirty="0" err="1" smtClean="0"/>
              <a:t>we</a:t>
            </a:r>
            <a:r>
              <a:rPr lang="es-MX" b="1" dirty="0" smtClean="0"/>
              <a:t> </a:t>
            </a:r>
            <a:r>
              <a:rPr lang="es-MX" b="1" dirty="0" err="1" smtClean="0"/>
              <a:t>have</a:t>
            </a:r>
            <a:r>
              <a:rPr lang="es-MX" b="1" dirty="0" smtClean="0"/>
              <a:t> </a:t>
            </a:r>
            <a:r>
              <a:rPr lang="es-MX" b="1" dirty="0" err="1" smtClean="0"/>
              <a:t>door</a:t>
            </a:r>
            <a:r>
              <a:rPr lang="es-MX" b="1" dirty="0" smtClean="0"/>
              <a:t> </a:t>
            </a:r>
            <a:r>
              <a:rPr lang="es-MX" b="1" dirty="0" err="1" smtClean="0"/>
              <a:t>kncking</a:t>
            </a:r>
            <a:r>
              <a:rPr lang="es-MX" b="1" dirty="0" smtClean="0"/>
              <a:t>. </a:t>
            </a:r>
            <a:r>
              <a:rPr lang="es-MX" b="1" dirty="0" err="1" smtClean="0"/>
              <a:t>All</a:t>
            </a:r>
            <a:r>
              <a:rPr lang="es-MX" b="1" dirty="0" smtClean="0"/>
              <a:t> of </a:t>
            </a:r>
            <a:r>
              <a:rPr lang="es-MX" b="1" dirty="0" err="1" smtClean="0"/>
              <a:t>this</a:t>
            </a:r>
            <a:r>
              <a:rPr lang="es-MX" b="1" dirty="0" smtClean="0"/>
              <a:t> </a:t>
            </a:r>
            <a:r>
              <a:rPr lang="es-MX" b="1" dirty="0" err="1" smtClean="0"/>
              <a:t>is</a:t>
            </a:r>
            <a:r>
              <a:rPr lang="es-MX" b="1" dirty="0" smtClean="0"/>
              <a:t> done in </a:t>
            </a:r>
            <a:r>
              <a:rPr lang="es-MX" b="1" dirty="0" err="1" smtClean="0"/>
              <a:t>order</a:t>
            </a:r>
            <a:r>
              <a:rPr lang="es-MX" b="1" dirty="0" smtClean="0"/>
              <a:t> to </a:t>
            </a:r>
            <a:r>
              <a:rPr lang="es-MX" b="1" dirty="0" err="1" smtClean="0"/>
              <a:t>bring</a:t>
            </a:r>
            <a:r>
              <a:rPr lang="es-MX" b="1" dirty="0" smtClean="0"/>
              <a:t> </a:t>
            </a:r>
            <a:r>
              <a:rPr lang="es-MX" b="1" dirty="0" err="1" smtClean="0"/>
              <a:t>people</a:t>
            </a:r>
            <a:r>
              <a:rPr lang="es-MX" b="1" dirty="0" smtClean="0"/>
              <a:t> unto </a:t>
            </a:r>
            <a:r>
              <a:rPr lang="es-MX" b="1" dirty="0" err="1" smtClean="0"/>
              <a:t>the</a:t>
            </a:r>
            <a:r>
              <a:rPr lang="es-MX" b="1" dirty="0" smtClean="0"/>
              <a:t> Lord Jesus </a:t>
            </a:r>
            <a:r>
              <a:rPr lang="es-MX" b="1" dirty="0" err="1" smtClean="0"/>
              <a:t>Christ</a:t>
            </a:r>
            <a:r>
              <a:rPr lang="es-MX" b="1" dirty="0" smtClean="0"/>
              <a:t>.</a:t>
            </a:r>
            <a:endParaRPr lang="en-US" b="1"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4016"/>
            <a:ext cx="3319272" cy="4425696"/>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9272" y="3456432"/>
            <a:ext cx="4535424" cy="3401568"/>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1608" y="2290930"/>
            <a:ext cx="4660392" cy="3495294"/>
          </a:xfrm>
          <a:prstGeom prst="rect">
            <a:avLst/>
          </a:prstGeom>
        </p:spPr>
      </p:pic>
    </p:spTree>
    <p:extLst>
      <p:ext uri="{BB962C8B-B14F-4D97-AF65-F5344CB8AC3E}">
        <p14:creationId xmlns:p14="http://schemas.microsoft.com/office/powerpoint/2010/main" val="426731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192023"/>
            <a:ext cx="11297920" cy="923545"/>
          </a:xfrm>
        </p:spPr>
        <p:txBody>
          <a:bodyPr rtlCol="0">
            <a:normAutofit/>
          </a:bodyPr>
          <a:lstStyle/>
          <a:p>
            <a:pPr algn="ctr"/>
            <a:r>
              <a:rPr lang="en-US" sz="4000" b="1" dirty="0" smtClean="0">
                <a:solidFill>
                  <a:schemeClr val="accent5">
                    <a:lumMod val="60000"/>
                    <a:lumOff val="40000"/>
                  </a:schemeClr>
                </a:solidFill>
              </a:rPr>
              <a:t>Door knocking</a:t>
            </a:r>
            <a:endParaRPr lang="es-ES" sz="4000" b="1" dirty="0">
              <a:solidFill>
                <a:schemeClr val="accent5">
                  <a:lumMod val="60000"/>
                  <a:lumOff val="40000"/>
                </a:schemeClr>
              </a:solidFill>
            </a:endParaRPr>
          </a:p>
        </p:txBody>
      </p:sp>
      <p:sp>
        <p:nvSpPr>
          <p:cNvPr id="4" name="CuadroTexto 3"/>
          <p:cNvSpPr txBox="1"/>
          <p:nvPr/>
        </p:nvSpPr>
        <p:spPr>
          <a:xfrm>
            <a:off x="411480" y="1115568"/>
            <a:ext cx="11375136" cy="646331"/>
          </a:xfrm>
          <a:prstGeom prst="rect">
            <a:avLst/>
          </a:prstGeom>
          <a:noFill/>
          <a:ln>
            <a:solidFill>
              <a:schemeClr val="tx1"/>
            </a:solidFill>
          </a:ln>
        </p:spPr>
        <p:txBody>
          <a:bodyPr wrap="square" rtlCol="0">
            <a:spAutoFit/>
          </a:bodyPr>
          <a:lstStyle/>
          <a:p>
            <a:r>
              <a:rPr lang="es-MX" b="1" dirty="0" err="1" smtClean="0"/>
              <a:t>Door</a:t>
            </a:r>
            <a:r>
              <a:rPr lang="es-MX" b="1" dirty="0" smtClean="0"/>
              <a:t> </a:t>
            </a:r>
            <a:r>
              <a:rPr lang="es-MX" b="1" dirty="0" err="1" smtClean="0"/>
              <a:t>knocking</a:t>
            </a:r>
            <a:r>
              <a:rPr lang="es-MX" b="1" dirty="0" smtClean="0"/>
              <a:t> </a:t>
            </a:r>
            <a:r>
              <a:rPr lang="es-MX" b="1" dirty="0" err="1" smtClean="0"/>
              <a:t>is</a:t>
            </a:r>
            <a:r>
              <a:rPr lang="es-MX" b="1" dirty="0" smtClean="0"/>
              <a:t> </a:t>
            </a:r>
            <a:r>
              <a:rPr lang="es-MX" b="1" dirty="0" err="1" smtClean="0"/>
              <a:t>something</a:t>
            </a:r>
            <a:r>
              <a:rPr lang="es-MX" b="1" dirty="0" smtClean="0"/>
              <a:t> </a:t>
            </a:r>
            <a:r>
              <a:rPr lang="es-MX" b="1" dirty="0" err="1" smtClean="0"/>
              <a:t>which</a:t>
            </a:r>
            <a:r>
              <a:rPr lang="es-MX" b="1" dirty="0" smtClean="0"/>
              <a:t> </a:t>
            </a:r>
            <a:r>
              <a:rPr lang="es-MX" b="1" dirty="0" err="1" smtClean="0"/>
              <a:t>esually</a:t>
            </a:r>
            <a:r>
              <a:rPr lang="es-MX" b="1" dirty="0" smtClean="0"/>
              <a:t> </a:t>
            </a:r>
            <a:r>
              <a:rPr lang="es-MX" b="1" dirty="0" err="1" smtClean="0"/>
              <a:t>is</a:t>
            </a:r>
            <a:r>
              <a:rPr lang="es-MX" b="1" dirty="0" smtClean="0"/>
              <a:t> </a:t>
            </a:r>
            <a:r>
              <a:rPr lang="es-MX" b="1" dirty="0" err="1" smtClean="0"/>
              <a:t>made</a:t>
            </a:r>
            <a:r>
              <a:rPr lang="es-MX" b="1" dirty="0" smtClean="0"/>
              <a:t> </a:t>
            </a:r>
            <a:r>
              <a:rPr lang="es-MX" b="1" dirty="0" err="1" smtClean="0"/>
              <a:t>by</a:t>
            </a:r>
            <a:r>
              <a:rPr lang="es-MX" b="1" dirty="0" smtClean="0"/>
              <a:t> </a:t>
            </a:r>
            <a:r>
              <a:rPr lang="es-MX" b="1" dirty="0" err="1" smtClean="0"/>
              <a:t>the</a:t>
            </a:r>
            <a:r>
              <a:rPr lang="es-MX" b="1" dirty="0" smtClean="0"/>
              <a:t> </a:t>
            </a:r>
            <a:r>
              <a:rPr lang="es-MX" b="1" dirty="0" err="1" smtClean="0"/>
              <a:t>students</a:t>
            </a:r>
            <a:r>
              <a:rPr lang="es-MX" b="1" dirty="0" smtClean="0"/>
              <a:t> as </a:t>
            </a:r>
            <a:r>
              <a:rPr lang="es-MX" b="1" dirty="0" err="1" smtClean="0"/>
              <a:t>part</a:t>
            </a:r>
            <a:r>
              <a:rPr lang="es-MX" b="1" dirty="0" smtClean="0"/>
              <a:t> of </a:t>
            </a:r>
            <a:r>
              <a:rPr lang="es-MX" b="1" dirty="0" err="1" smtClean="0"/>
              <a:t>their</a:t>
            </a:r>
            <a:r>
              <a:rPr lang="es-MX" b="1" dirty="0" smtClean="0"/>
              <a:t> training</a:t>
            </a:r>
            <a:r>
              <a:rPr lang="es-MX" b="1" dirty="0" smtClean="0"/>
              <a:t>. </a:t>
            </a:r>
            <a:r>
              <a:rPr lang="es-MX" b="1" dirty="0" err="1" smtClean="0"/>
              <a:t>It</a:t>
            </a:r>
            <a:r>
              <a:rPr lang="es-MX" b="1" dirty="0" smtClean="0"/>
              <a:t> </a:t>
            </a:r>
            <a:r>
              <a:rPr lang="es-MX" b="1" dirty="0" err="1" smtClean="0"/>
              <a:t>i</a:t>
            </a:r>
            <a:r>
              <a:rPr lang="es-MX" b="1" dirty="0" err="1" smtClean="0"/>
              <a:t>s</a:t>
            </a:r>
            <a:r>
              <a:rPr lang="es-MX" b="1" dirty="0" smtClean="0"/>
              <a:t> </a:t>
            </a:r>
            <a:r>
              <a:rPr lang="es-MX" b="1" dirty="0" err="1" smtClean="0"/>
              <a:t>wonderful</a:t>
            </a:r>
            <a:r>
              <a:rPr lang="es-MX" b="1" dirty="0" smtClean="0"/>
              <a:t> to </a:t>
            </a:r>
            <a:r>
              <a:rPr lang="es-MX" b="1" dirty="0" err="1" smtClean="0"/>
              <a:t>see</a:t>
            </a:r>
            <a:r>
              <a:rPr lang="es-MX" b="1" dirty="0" smtClean="0"/>
              <a:t> </a:t>
            </a:r>
            <a:r>
              <a:rPr lang="es-MX" b="1" dirty="0" err="1" smtClean="0"/>
              <a:t>our</a:t>
            </a:r>
            <a:r>
              <a:rPr lang="es-MX" b="1" dirty="0" smtClean="0"/>
              <a:t> MSOP </a:t>
            </a:r>
            <a:r>
              <a:rPr lang="es-MX" b="1" dirty="0" err="1" smtClean="0"/>
              <a:t>families</a:t>
            </a:r>
            <a:r>
              <a:rPr lang="es-MX" b="1" dirty="0" smtClean="0"/>
              <a:t> do </a:t>
            </a:r>
            <a:r>
              <a:rPr lang="es-MX" b="1" dirty="0" err="1" smtClean="0"/>
              <a:t>it</a:t>
            </a:r>
            <a:r>
              <a:rPr lang="es-MX" b="1" dirty="0" smtClean="0"/>
              <a:t> </a:t>
            </a:r>
            <a:r>
              <a:rPr lang="es-MX" b="1" dirty="0" err="1" smtClean="0"/>
              <a:t>for</a:t>
            </a:r>
            <a:r>
              <a:rPr lang="es-MX" b="1" dirty="0" smtClean="0"/>
              <a:t> </a:t>
            </a:r>
            <a:r>
              <a:rPr lang="es-MX" b="1" dirty="0" err="1" smtClean="0"/>
              <a:t>our</a:t>
            </a:r>
            <a:r>
              <a:rPr lang="es-MX" b="1" dirty="0" smtClean="0"/>
              <a:t> Lord and </a:t>
            </a:r>
            <a:r>
              <a:rPr lang="es-MX" b="1" dirty="0" err="1" smtClean="0"/>
              <a:t>Savior</a:t>
            </a:r>
            <a:r>
              <a:rPr lang="es-MX" b="1" dirty="0" smtClean="0"/>
              <a:t> Jesus </a:t>
            </a:r>
            <a:r>
              <a:rPr lang="es-MX" b="1" dirty="0" err="1" smtClean="0"/>
              <a:t>Christ</a:t>
            </a:r>
            <a:endParaRPr lang="en-US" b="1"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72" y="1956816"/>
            <a:ext cx="3675888" cy="4901184"/>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600" y="1956816"/>
            <a:ext cx="3675888" cy="4901184"/>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199" y="1956816"/>
            <a:ext cx="2288240" cy="4901184"/>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1439" y="1956816"/>
            <a:ext cx="2285177" cy="4901184"/>
          </a:xfrm>
          <a:prstGeom prst="rect">
            <a:avLst/>
          </a:prstGeom>
        </p:spPr>
      </p:pic>
    </p:spTree>
    <p:extLst>
      <p:ext uri="{BB962C8B-B14F-4D97-AF65-F5344CB8AC3E}">
        <p14:creationId xmlns:p14="http://schemas.microsoft.com/office/powerpoint/2010/main" val="2525268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192023"/>
            <a:ext cx="11297920" cy="923545"/>
          </a:xfrm>
        </p:spPr>
        <p:txBody>
          <a:bodyPr rtlCol="0">
            <a:normAutofit fontScale="90000"/>
          </a:bodyPr>
          <a:lstStyle/>
          <a:p>
            <a:pPr algn="ctr"/>
            <a:r>
              <a:rPr lang="en-US" sz="4000" b="1" dirty="0" smtClean="0">
                <a:solidFill>
                  <a:schemeClr val="accent5">
                    <a:lumMod val="60000"/>
                    <a:lumOff val="40000"/>
                  </a:schemeClr>
                </a:solidFill>
              </a:rPr>
              <a:t>Fellowship with sierra </a:t>
            </a:r>
            <a:r>
              <a:rPr lang="en-US" sz="4000" b="1" dirty="0" err="1" smtClean="0">
                <a:solidFill>
                  <a:schemeClr val="accent5">
                    <a:lumMod val="60000"/>
                    <a:lumOff val="40000"/>
                  </a:schemeClr>
                </a:solidFill>
              </a:rPr>
              <a:t>ventana</a:t>
            </a:r>
            <a:r>
              <a:rPr lang="en-US" sz="4000" b="1" dirty="0" smtClean="0">
                <a:solidFill>
                  <a:schemeClr val="accent5">
                    <a:lumMod val="60000"/>
                    <a:lumOff val="40000"/>
                  </a:schemeClr>
                </a:solidFill>
              </a:rPr>
              <a:t> brotherhood</a:t>
            </a:r>
            <a:endParaRPr lang="es-ES" sz="4000" b="1" dirty="0">
              <a:solidFill>
                <a:schemeClr val="accent5">
                  <a:lumMod val="60000"/>
                  <a:lumOff val="40000"/>
                </a:schemeClr>
              </a:solidFill>
            </a:endParaRPr>
          </a:p>
        </p:txBody>
      </p:sp>
      <p:sp>
        <p:nvSpPr>
          <p:cNvPr id="4" name="CuadroTexto 3"/>
          <p:cNvSpPr txBox="1"/>
          <p:nvPr/>
        </p:nvSpPr>
        <p:spPr>
          <a:xfrm>
            <a:off x="411480" y="1115568"/>
            <a:ext cx="11375136" cy="923330"/>
          </a:xfrm>
          <a:prstGeom prst="rect">
            <a:avLst/>
          </a:prstGeom>
          <a:noFill/>
          <a:ln>
            <a:solidFill>
              <a:schemeClr val="tx1"/>
            </a:solidFill>
          </a:ln>
        </p:spPr>
        <p:txBody>
          <a:bodyPr wrap="square" rtlCol="0">
            <a:spAutoFit/>
          </a:bodyPr>
          <a:lstStyle/>
          <a:p>
            <a:r>
              <a:rPr lang="es-MX" b="1" dirty="0" smtClean="0"/>
              <a:t>Sierra Ventana has </a:t>
            </a:r>
            <a:r>
              <a:rPr lang="es-MX" b="1" dirty="0" err="1" smtClean="0"/>
              <a:t>been</a:t>
            </a:r>
            <a:r>
              <a:rPr lang="es-MX" b="1" dirty="0" smtClean="0"/>
              <a:t> </a:t>
            </a:r>
            <a:r>
              <a:rPr lang="es-MX" b="1" dirty="0" err="1" smtClean="0"/>
              <a:t>by</a:t>
            </a:r>
            <a:r>
              <a:rPr lang="es-MX" b="1" dirty="0" smtClean="0"/>
              <a:t> </a:t>
            </a:r>
            <a:r>
              <a:rPr lang="es-MX" b="1" dirty="0" err="1" smtClean="0"/>
              <a:t>the</a:t>
            </a:r>
            <a:r>
              <a:rPr lang="es-MX" b="1" dirty="0" smtClean="0"/>
              <a:t> </a:t>
            </a:r>
            <a:r>
              <a:rPr lang="es-MX" b="1" dirty="0" err="1" smtClean="0"/>
              <a:t>years</a:t>
            </a:r>
            <a:r>
              <a:rPr lang="es-MX" b="1" dirty="0" smtClean="0"/>
              <a:t> a </a:t>
            </a:r>
            <a:r>
              <a:rPr lang="es-MX" b="1" dirty="0" err="1" smtClean="0"/>
              <a:t>very</a:t>
            </a:r>
            <a:r>
              <a:rPr lang="es-MX" b="1" dirty="0" smtClean="0"/>
              <a:t> </a:t>
            </a:r>
            <a:r>
              <a:rPr lang="es-MX" b="1" dirty="0" err="1" smtClean="0"/>
              <a:t>friendly</a:t>
            </a:r>
            <a:r>
              <a:rPr lang="es-MX" b="1" dirty="0" smtClean="0"/>
              <a:t> and </a:t>
            </a:r>
            <a:r>
              <a:rPr lang="es-MX" b="1" dirty="0" err="1" smtClean="0"/>
              <a:t>lovely</a:t>
            </a:r>
            <a:r>
              <a:rPr lang="es-MX" b="1" dirty="0" smtClean="0"/>
              <a:t> </a:t>
            </a:r>
            <a:r>
              <a:rPr lang="es-MX" b="1" dirty="0" err="1" smtClean="0"/>
              <a:t>congregation</a:t>
            </a:r>
            <a:r>
              <a:rPr lang="es-MX" b="1" dirty="0" smtClean="0"/>
              <a:t>. </a:t>
            </a:r>
            <a:r>
              <a:rPr lang="es-MX" b="1" dirty="0" err="1" smtClean="0"/>
              <a:t>Usually</a:t>
            </a:r>
            <a:r>
              <a:rPr lang="es-MX" b="1" dirty="0" smtClean="0"/>
              <a:t> </a:t>
            </a:r>
            <a:r>
              <a:rPr lang="es-MX" b="1" dirty="0" err="1" smtClean="0"/>
              <a:t>they</a:t>
            </a:r>
            <a:r>
              <a:rPr lang="es-MX" b="1" dirty="0" smtClean="0"/>
              <a:t> are </a:t>
            </a:r>
            <a:r>
              <a:rPr lang="es-MX" b="1" dirty="0" err="1" smtClean="0"/>
              <a:t>taking</a:t>
            </a:r>
            <a:r>
              <a:rPr lang="es-MX" b="1" dirty="0" smtClean="0"/>
              <a:t> </a:t>
            </a:r>
            <a:r>
              <a:rPr lang="es-MX" b="1" dirty="0" err="1" smtClean="0"/>
              <a:t>care</a:t>
            </a:r>
            <a:r>
              <a:rPr lang="es-MX" b="1" dirty="0" smtClean="0"/>
              <a:t> of </a:t>
            </a:r>
            <a:r>
              <a:rPr lang="es-MX" b="1" dirty="0" err="1" smtClean="0"/>
              <a:t>the</a:t>
            </a:r>
            <a:r>
              <a:rPr lang="es-MX" b="1" dirty="0" smtClean="0"/>
              <a:t> </a:t>
            </a:r>
            <a:r>
              <a:rPr lang="es-MX" b="1" dirty="0" err="1" smtClean="0"/>
              <a:t>students</a:t>
            </a:r>
            <a:r>
              <a:rPr lang="es-MX" b="1" dirty="0" smtClean="0"/>
              <a:t> and </a:t>
            </a:r>
            <a:r>
              <a:rPr lang="es-MX" b="1" dirty="0" err="1" smtClean="0"/>
              <a:t>their</a:t>
            </a:r>
            <a:r>
              <a:rPr lang="es-MX" b="1" dirty="0" smtClean="0"/>
              <a:t> </a:t>
            </a:r>
            <a:r>
              <a:rPr lang="es-MX" b="1" dirty="0" err="1" smtClean="0"/>
              <a:t>families</a:t>
            </a:r>
            <a:r>
              <a:rPr lang="es-MX" b="1" dirty="0" smtClean="0"/>
              <a:t> </a:t>
            </a:r>
            <a:r>
              <a:rPr lang="es-MX" b="1" dirty="0" err="1" smtClean="0"/>
              <a:t>when</a:t>
            </a:r>
            <a:r>
              <a:rPr lang="es-MX" b="1" dirty="0" smtClean="0"/>
              <a:t> </a:t>
            </a:r>
            <a:r>
              <a:rPr lang="es-MX" b="1" dirty="0" err="1" smtClean="0"/>
              <a:t>they</a:t>
            </a:r>
            <a:r>
              <a:rPr lang="es-MX" b="1" dirty="0" smtClean="0"/>
              <a:t> are in  </a:t>
            </a:r>
            <a:r>
              <a:rPr lang="es-MX" b="1" dirty="0" err="1" smtClean="0"/>
              <a:t>need</a:t>
            </a:r>
            <a:r>
              <a:rPr lang="es-MX" b="1" dirty="0" smtClean="0"/>
              <a:t>. </a:t>
            </a:r>
            <a:r>
              <a:rPr lang="es-MX" b="1" dirty="0" err="1" smtClean="0"/>
              <a:t>But</a:t>
            </a:r>
            <a:r>
              <a:rPr lang="es-MX" b="1" dirty="0" smtClean="0"/>
              <a:t> </a:t>
            </a:r>
            <a:r>
              <a:rPr lang="es-MX" b="1" dirty="0" err="1" smtClean="0"/>
              <a:t>also</a:t>
            </a:r>
            <a:r>
              <a:rPr lang="es-MX" b="1" dirty="0" smtClean="0"/>
              <a:t>, </a:t>
            </a:r>
            <a:r>
              <a:rPr lang="es-MX" b="1" dirty="0" err="1" smtClean="0"/>
              <a:t>they</a:t>
            </a:r>
            <a:r>
              <a:rPr lang="es-MX" b="1" dirty="0" smtClean="0"/>
              <a:t> </a:t>
            </a:r>
            <a:r>
              <a:rPr lang="es-MX" b="1" dirty="0" err="1" smtClean="0"/>
              <a:t>continualy</a:t>
            </a:r>
            <a:r>
              <a:rPr lang="es-MX" b="1" dirty="0" smtClean="0"/>
              <a:t> are share </a:t>
            </a:r>
            <a:r>
              <a:rPr lang="es-MX" b="1" dirty="0" err="1" smtClean="0"/>
              <a:t>with</a:t>
            </a:r>
            <a:r>
              <a:rPr lang="es-MX" b="1" dirty="0" smtClean="0"/>
              <a:t> </a:t>
            </a:r>
            <a:r>
              <a:rPr lang="es-MX" b="1" dirty="0" err="1" smtClean="0"/>
              <a:t>them</a:t>
            </a:r>
            <a:r>
              <a:rPr lang="es-MX" b="1" dirty="0" smtClean="0"/>
              <a:t> </a:t>
            </a:r>
            <a:r>
              <a:rPr lang="es-MX" b="1" dirty="0" err="1" smtClean="0"/>
              <a:t>fellowshoip</a:t>
            </a:r>
            <a:r>
              <a:rPr lang="es-MX" b="1" dirty="0" smtClean="0"/>
              <a:t> </a:t>
            </a:r>
            <a:r>
              <a:rPr lang="es-MX" b="1" dirty="0" err="1" smtClean="0"/>
              <a:t>meals</a:t>
            </a:r>
            <a:r>
              <a:rPr lang="es-MX" b="1" dirty="0" smtClean="0"/>
              <a:t> in </a:t>
            </a:r>
            <a:r>
              <a:rPr lang="es-MX" b="1" dirty="0" err="1" smtClean="0"/>
              <a:t>their</a:t>
            </a:r>
            <a:r>
              <a:rPr lang="es-MX" b="1" dirty="0" smtClean="0"/>
              <a:t> </a:t>
            </a:r>
            <a:r>
              <a:rPr lang="es-MX" b="1" dirty="0" err="1" smtClean="0"/>
              <a:t>homes</a:t>
            </a:r>
            <a:r>
              <a:rPr lang="es-MX" b="1" dirty="0" smtClean="0"/>
              <a:t>.</a:t>
            </a:r>
            <a:endParaRPr lang="en-US" b="1"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6856"/>
            <a:ext cx="3435858" cy="4581144"/>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930" y="2276856"/>
            <a:ext cx="3443478" cy="4591304"/>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142" y="2287016"/>
            <a:ext cx="3435858" cy="4581144"/>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8240" y="2287016"/>
            <a:ext cx="3435858" cy="4581144"/>
          </a:xfrm>
          <a:prstGeom prst="rect">
            <a:avLst/>
          </a:prstGeom>
        </p:spPr>
      </p:pic>
    </p:spTree>
    <p:extLst>
      <p:ext uri="{BB962C8B-B14F-4D97-AF65-F5344CB8AC3E}">
        <p14:creationId xmlns:p14="http://schemas.microsoft.com/office/powerpoint/2010/main" val="1719404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192023"/>
            <a:ext cx="11297920" cy="795529"/>
          </a:xfrm>
        </p:spPr>
        <p:txBody>
          <a:bodyPr rtlCol="0">
            <a:normAutofit/>
          </a:bodyPr>
          <a:lstStyle/>
          <a:p>
            <a:pPr algn="ctr"/>
            <a:r>
              <a:rPr lang="en-US" sz="4000" b="1" dirty="0" smtClean="0">
                <a:solidFill>
                  <a:schemeClr val="accent5">
                    <a:lumMod val="60000"/>
                    <a:lumOff val="40000"/>
                  </a:schemeClr>
                </a:solidFill>
              </a:rPr>
              <a:t>Daily Devotional at classroom</a:t>
            </a:r>
            <a:endParaRPr lang="es-ES" sz="4000" b="1" dirty="0">
              <a:solidFill>
                <a:schemeClr val="accent5">
                  <a:lumMod val="60000"/>
                  <a:lumOff val="40000"/>
                </a:schemeClr>
              </a:solidFill>
            </a:endParaRPr>
          </a:p>
        </p:txBody>
      </p:sp>
      <p:sp>
        <p:nvSpPr>
          <p:cNvPr id="4" name="CuadroTexto 3"/>
          <p:cNvSpPr txBox="1"/>
          <p:nvPr/>
        </p:nvSpPr>
        <p:spPr>
          <a:xfrm>
            <a:off x="411480" y="1115568"/>
            <a:ext cx="11375136" cy="923330"/>
          </a:xfrm>
          <a:prstGeom prst="rect">
            <a:avLst/>
          </a:prstGeom>
          <a:noFill/>
          <a:ln>
            <a:solidFill>
              <a:schemeClr val="tx1"/>
            </a:solidFill>
          </a:ln>
        </p:spPr>
        <p:txBody>
          <a:bodyPr wrap="square" rtlCol="0">
            <a:spAutoFit/>
          </a:bodyPr>
          <a:lstStyle/>
          <a:p>
            <a:r>
              <a:rPr lang="es-MX" b="1" dirty="0" err="1" smtClean="0"/>
              <a:t>Daily</a:t>
            </a:r>
            <a:r>
              <a:rPr lang="es-MX" b="1" dirty="0" smtClean="0"/>
              <a:t> </a:t>
            </a:r>
            <a:r>
              <a:rPr lang="es-MX" b="1" dirty="0" err="1" smtClean="0"/>
              <a:t>Devotionals</a:t>
            </a:r>
            <a:r>
              <a:rPr lang="es-MX" b="1" dirty="0" smtClean="0"/>
              <a:t> at </a:t>
            </a:r>
            <a:r>
              <a:rPr lang="es-MX" b="1" dirty="0" err="1" smtClean="0"/>
              <a:t>classroom</a:t>
            </a:r>
            <a:r>
              <a:rPr lang="es-MX" b="1" dirty="0" smtClean="0"/>
              <a:t> </a:t>
            </a:r>
            <a:r>
              <a:rPr lang="es-MX" b="1" dirty="0" err="1" smtClean="0"/>
              <a:t>have</a:t>
            </a:r>
            <a:r>
              <a:rPr lang="es-MX" b="1" dirty="0" smtClean="0"/>
              <a:t> </a:t>
            </a:r>
            <a:r>
              <a:rPr lang="es-MX" b="1" dirty="0" err="1" smtClean="0"/>
              <a:t>two</a:t>
            </a:r>
            <a:r>
              <a:rPr lang="es-MX" b="1" dirty="0" smtClean="0"/>
              <a:t> </a:t>
            </a:r>
            <a:r>
              <a:rPr lang="es-MX" b="1" dirty="0" err="1" smtClean="0"/>
              <a:t>main</a:t>
            </a:r>
            <a:r>
              <a:rPr lang="es-MX" b="1" dirty="0" smtClean="0"/>
              <a:t> </a:t>
            </a:r>
            <a:r>
              <a:rPr lang="es-MX" b="1" dirty="0" err="1" smtClean="0"/>
              <a:t>purouses</a:t>
            </a:r>
            <a:r>
              <a:rPr lang="es-MX" b="1" dirty="0" smtClean="0"/>
              <a:t>: 1) </a:t>
            </a:r>
            <a:r>
              <a:rPr lang="es-MX" b="1" dirty="0" err="1" smtClean="0"/>
              <a:t>it</a:t>
            </a:r>
            <a:r>
              <a:rPr lang="es-MX" b="1" dirty="0" smtClean="0"/>
              <a:t> </a:t>
            </a:r>
            <a:r>
              <a:rPr lang="es-MX" b="1" dirty="0" err="1" smtClean="0"/>
              <a:t>lets</a:t>
            </a:r>
            <a:r>
              <a:rPr lang="es-MX" b="1" dirty="0" smtClean="0"/>
              <a:t> to </a:t>
            </a:r>
            <a:r>
              <a:rPr lang="es-MX" b="1" dirty="0" err="1" smtClean="0"/>
              <a:t>the</a:t>
            </a:r>
            <a:r>
              <a:rPr lang="es-MX" b="1" dirty="0" smtClean="0"/>
              <a:t> </a:t>
            </a:r>
            <a:r>
              <a:rPr lang="es-MX" b="1" dirty="0" err="1" smtClean="0"/>
              <a:t>student</a:t>
            </a:r>
            <a:r>
              <a:rPr lang="es-MX" b="1" dirty="0" smtClean="0"/>
              <a:t> </a:t>
            </a:r>
            <a:r>
              <a:rPr lang="es-MX" b="1" dirty="0" err="1" smtClean="0"/>
              <a:t>develop</a:t>
            </a:r>
            <a:r>
              <a:rPr lang="es-MX" b="1" dirty="0" smtClean="0"/>
              <a:t> </a:t>
            </a:r>
            <a:r>
              <a:rPr lang="es-MX" b="1" dirty="0" err="1" smtClean="0"/>
              <a:t>his</a:t>
            </a:r>
            <a:r>
              <a:rPr lang="es-MX" b="1" dirty="0" smtClean="0"/>
              <a:t> </a:t>
            </a:r>
            <a:r>
              <a:rPr lang="es-MX" b="1" dirty="0" err="1" smtClean="0"/>
              <a:t>preaching</a:t>
            </a:r>
            <a:r>
              <a:rPr lang="es-MX" b="1" dirty="0" smtClean="0"/>
              <a:t> </a:t>
            </a:r>
            <a:r>
              <a:rPr lang="es-MX" b="1" dirty="0" err="1" smtClean="0"/>
              <a:t>skills</a:t>
            </a:r>
            <a:r>
              <a:rPr lang="es-MX" b="1" dirty="0" smtClean="0"/>
              <a:t> </a:t>
            </a:r>
            <a:r>
              <a:rPr lang="es-MX" b="1" dirty="0" err="1" smtClean="0"/>
              <a:t>snd</a:t>
            </a:r>
            <a:r>
              <a:rPr lang="es-MX" b="1" dirty="0" smtClean="0"/>
              <a:t> 2) </a:t>
            </a:r>
            <a:r>
              <a:rPr lang="es-MX" b="1" dirty="0" err="1" smtClean="0"/>
              <a:t>it</a:t>
            </a:r>
            <a:r>
              <a:rPr lang="es-MX" b="1" dirty="0" smtClean="0"/>
              <a:t> </a:t>
            </a:r>
            <a:r>
              <a:rPr lang="es-MX" b="1" dirty="0" err="1" smtClean="0"/>
              <a:t>lets</a:t>
            </a:r>
            <a:r>
              <a:rPr lang="es-MX" b="1" dirty="0" smtClean="0"/>
              <a:t> to </a:t>
            </a:r>
            <a:r>
              <a:rPr lang="es-MX" b="1" dirty="0" err="1" smtClean="0"/>
              <a:t>the</a:t>
            </a:r>
            <a:r>
              <a:rPr lang="es-MX" b="1" dirty="0" smtClean="0"/>
              <a:t> </a:t>
            </a:r>
            <a:r>
              <a:rPr lang="es-MX" b="1" dirty="0" err="1" smtClean="0"/>
              <a:t>coplete</a:t>
            </a:r>
            <a:r>
              <a:rPr lang="es-MX" b="1" dirty="0" smtClean="0"/>
              <a:t> </a:t>
            </a:r>
            <a:r>
              <a:rPr lang="es-MX" b="1" dirty="0" err="1" smtClean="0"/>
              <a:t>class</a:t>
            </a:r>
            <a:r>
              <a:rPr lang="es-MX" b="1" dirty="0" smtClean="0"/>
              <a:t> </a:t>
            </a:r>
            <a:r>
              <a:rPr lang="es-MX" b="1" dirty="0" err="1" smtClean="0"/>
              <a:t>start</a:t>
            </a:r>
            <a:r>
              <a:rPr lang="es-MX" b="1" dirty="0" smtClean="0"/>
              <a:t> </a:t>
            </a:r>
            <a:r>
              <a:rPr lang="es-MX" b="1" dirty="0" err="1" smtClean="0"/>
              <a:t>the</a:t>
            </a:r>
            <a:r>
              <a:rPr lang="es-MX" b="1" dirty="0" smtClean="0"/>
              <a:t> </a:t>
            </a:r>
            <a:r>
              <a:rPr lang="es-MX" b="1" dirty="0" err="1" smtClean="0"/>
              <a:t>day</a:t>
            </a:r>
            <a:r>
              <a:rPr lang="es-MX" b="1" dirty="0" smtClean="0"/>
              <a:t> </a:t>
            </a:r>
            <a:r>
              <a:rPr lang="es-MX" b="1" dirty="0" err="1" smtClean="0"/>
              <a:t>worshiping</a:t>
            </a:r>
            <a:r>
              <a:rPr lang="es-MX" b="1" dirty="0" smtClean="0"/>
              <a:t> </a:t>
            </a:r>
            <a:r>
              <a:rPr lang="es-MX" b="1" dirty="0" err="1" smtClean="0"/>
              <a:t>God</a:t>
            </a:r>
            <a:r>
              <a:rPr lang="es-MX" b="1" dirty="0" smtClean="0"/>
              <a:t>. </a:t>
            </a:r>
            <a:r>
              <a:rPr lang="es-MX" b="1" dirty="0" err="1" smtClean="0"/>
              <a:t>During</a:t>
            </a:r>
            <a:r>
              <a:rPr lang="es-MX" b="1" dirty="0" smtClean="0"/>
              <a:t> </a:t>
            </a:r>
            <a:r>
              <a:rPr lang="es-MX" b="1" dirty="0" err="1" smtClean="0"/>
              <a:t>this</a:t>
            </a:r>
            <a:r>
              <a:rPr lang="es-MX" b="1" dirty="0" smtClean="0"/>
              <a:t> time, </a:t>
            </a:r>
            <a:r>
              <a:rPr lang="es-MX" b="1" dirty="0" err="1" smtClean="0"/>
              <a:t>instructors</a:t>
            </a:r>
            <a:r>
              <a:rPr lang="es-MX" b="1" dirty="0" smtClean="0"/>
              <a:t> </a:t>
            </a:r>
            <a:r>
              <a:rPr lang="es-MX" b="1" dirty="0" err="1" smtClean="0"/>
              <a:t>give</a:t>
            </a:r>
            <a:r>
              <a:rPr lang="es-MX" b="1" dirty="0" smtClean="0"/>
              <a:t> </a:t>
            </a:r>
            <a:r>
              <a:rPr lang="es-MX" b="1" dirty="0" err="1" smtClean="0"/>
              <a:t>counsels</a:t>
            </a:r>
            <a:r>
              <a:rPr lang="es-MX" b="1" dirty="0" smtClean="0"/>
              <a:t> </a:t>
            </a:r>
            <a:r>
              <a:rPr lang="es-MX" b="1" dirty="0" err="1" smtClean="0"/>
              <a:t>about</a:t>
            </a:r>
            <a:r>
              <a:rPr lang="es-MX" b="1" dirty="0" smtClean="0"/>
              <a:t> </a:t>
            </a:r>
            <a:r>
              <a:rPr lang="es-MX" b="1" dirty="0" err="1" smtClean="0"/>
              <a:t>the</a:t>
            </a:r>
            <a:r>
              <a:rPr lang="es-MX" b="1" dirty="0" smtClean="0"/>
              <a:t> </a:t>
            </a:r>
            <a:r>
              <a:rPr lang="es-MX" b="1" dirty="0" err="1" smtClean="0"/>
              <a:t>speech</a:t>
            </a:r>
            <a:r>
              <a:rPr lang="es-MX" b="1" dirty="0" smtClean="0"/>
              <a:t> </a:t>
            </a:r>
            <a:r>
              <a:rPr lang="es-MX" b="1" dirty="0" err="1" smtClean="0"/>
              <a:t>given</a:t>
            </a:r>
            <a:r>
              <a:rPr lang="es-MX" b="1" dirty="0" smtClean="0"/>
              <a:t> </a:t>
            </a:r>
            <a:r>
              <a:rPr lang="es-MX" b="1" dirty="0" err="1" smtClean="0"/>
              <a:t>by</a:t>
            </a:r>
            <a:r>
              <a:rPr lang="es-MX" b="1" dirty="0" smtClean="0"/>
              <a:t> </a:t>
            </a:r>
            <a:r>
              <a:rPr lang="es-MX" b="1" dirty="0" err="1" smtClean="0"/>
              <a:t>the</a:t>
            </a:r>
            <a:r>
              <a:rPr lang="es-MX" b="1" dirty="0" smtClean="0"/>
              <a:t> </a:t>
            </a:r>
            <a:r>
              <a:rPr lang="es-MX" b="1" dirty="0" err="1" smtClean="0"/>
              <a:t>student</a:t>
            </a:r>
            <a:endParaRPr lang="en-US" b="1"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6914"/>
            <a:ext cx="1871070" cy="1719072"/>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204" y="2166914"/>
            <a:ext cx="2468356" cy="1719072"/>
          </a:xfrm>
          <a:prstGeom prst="rect">
            <a:avLst/>
          </a:prstGeom>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2039" y="2166914"/>
            <a:ext cx="1980251" cy="1719072"/>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6207" y="2166914"/>
            <a:ext cx="2658217" cy="1736817"/>
          </a:xfrm>
          <a:prstGeom prst="rect">
            <a:avLst/>
          </a:prstGeom>
        </p:spPr>
      </p:pic>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0104" y="2166914"/>
            <a:ext cx="2340932" cy="1747518"/>
          </a:xfrm>
          <a:prstGeom prst="rect">
            <a:avLst/>
          </a:prstGeom>
        </p:spPr>
      </p:pic>
      <p:pic>
        <p:nvPicPr>
          <p:cNvPr id="13" name="Imagen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8592" y="2163245"/>
            <a:ext cx="2004160" cy="1751187"/>
          </a:xfrm>
          <a:prstGeom prst="rect">
            <a:avLst/>
          </a:prstGeom>
        </p:spPr>
      </p:pic>
      <p:pic>
        <p:nvPicPr>
          <p:cNvPr id="14" name="Imagen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885986"/>
            <a:ext cx="1929384" cy="1460222"/>
          </a:xfrm>
          <a:prstGeom prst="rect">
            <a:avLst/>
          </a:prstGeom>
        </p:spPr>
      </p:pic>
      <p:pic>
        <p:nvPicPr>
          <p:cNvPr id="15" name="Imagen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6149" y="3896175"/>
            <a:ext cx="1939396" cy="1450033"/>
          </a:xfrm>
          <a:prstGeom prst="rect">
            <a:avLst/>
          </a:prstGeom>
        </p:spPr>
      </p:pic>
      <p:pic>
        <p:nvPicPr>
          <p:cNvPr id="16" name="Imagen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86124" y="3884767"/>
            <a:ext cx="1508760" cy="1461441"/>
          </a:xfrm>
          <a:prstGeom prst="rect">
            <a:avLst/>
          </a:prstGeom>
        </p:spPr>
      </p:pic>
      <p:pic>
        <p:nvPicPr>
          <p:cNvPr id="17" name="Imagen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87551" y="3884766"/>
            <a:ext cx="1796317" cy="1461441"/>
          </a:xfrm>
          <a:prstGeom prst="rect">
            <a:avLst/>
          </a:prstGeom>
        </p:spPr>
      </p:pic>
      <p:pic>
        <p:nvPicPr>
          <p:cNvPr id="18" name="Imagen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83868" y="3903730"/>
            <a:ext cx="1478404" cy="1442477"/>
          </a:xfrm>
          <a:prstGeom prst="rect">
            <a:avLst/>
          </a:prstGeom>
        </p:spPr>
      </p:pic>
      <p:pic>
        <p:nvPicPr>
          <p:cNvPr id="19" name="Imagen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62272" y="3914432"/>
            <a:ext cx="1568223" cy="1442478"/>
          </a:xfrm>
          <a:prstGeom prst="rect">
            <a:avLst/>
          </a:prstGeom>
        </p:spPr>
      </p:pic>
      <p:pic>
        <p:nvPicPr>
          <p:cNvPr id="20" name="Imagen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10403" y="3929151"/>
            <a:ext cx="2112349" cy="1438459"/>
          </a:xfrm>
          <a:prstGeom prst="rect">
            <a:avLst/>
          </a:prstGeom>
        </p:spPr>
      </p:pic>
      <p:pic>
        <p:nvPicPr>
          <p:cNvPr id="21" name="Imagen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55272" y="5346206"/>
            <a:ext cx="1649229" cy="1511793"/>
          </a:xfrm>
          <a:prstGeom prst="rect">
            <a:avLst/>
          </a:prstGeom>
        </p:spPr>
      </p:pic>
      <p:pic>
        <p:nvPicPr>
          <p:cNvPr id="22" name="Imagen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04501" y="5327270"/>
            <a:ext cx="1639387" cy="1530730"/>
          </a:xfrm>
          <a:prstGeom prst="rect">
            <a:avLst/>
          </a:prstGeom>
        </p:spPr>
      </p:pic>
      <p:pic>
        <p:nvPicPr>
          <p:cNvPr id="23" name="Imagen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10039" y="5336241"/>
            <a:ext cx="1967106" cy="1521759"/>
          </a:xfrm>
          <a:prstGeom prst="rect">
            <a:avLst/>
          </a:prstGeom>
        </p:spPr>
      </p:pic>
      <p:pic>
        <p:nvPicPr>
          <p:cNvPr id="24" name="Imagen 2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77033" y="5327269"/>
            <a:ext cx="1656544" cy="1530730"/>
          </a:xfrm>
          <a:prstGeom prst="rect">
            <a:avLst/>
          </a:prstGeom>
        </p:spPr>
      </p:pic>
    </p:spTree>
    <p:extLst>
      <p:ext uri="{BB962C8B-B14F-4D97-AF65-F5344CB8AC3E}">
        <p14:creationId xmlns:p14="http://schemas.microsoft.com/office/powerpoint/2010/main" val="1699285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192023"/>
            <a:ext cx="11297920" cy="795529"/>
          </a:xfrm>
        </p:spPr>
        <p:txBody>
          <a:bodyPr rtlCol="0">
            <a:normAutofit/>
          </a:bodyPr>
          <a:lstStyle/>
          <a:p>
            <a:pPr algn="ctr"/>
            <a:r>
              <a:rPr lang="en-US" sz="4000" b="1" dirty="0">
                <a:solidFill>
                  <a:schemeClr val="accent5">
                    <a:lumMod val="60000"/>
                    <a:lumOff val="40000"/>
                  </a:schemeClr>
                </a:solidFill>
              </a:rPr>
              <a:t>Baptisms where </a:t>
            </a:r>
            <a:r>
              <a:rPr lang="en-US" sz="4000" b="1" dirty="0" err="1" smtClean="0">
                <a:solidFill>
                  <a:schemeClr val="accent5">
                    <a:lumMod val="60000"/>
                    <a:lumOff val="40000"/>
                  </a:schemeClr>
                </a:solidFill>
              </a:rPr>
              <a:t>msop</a:t>
            </a:r>
            <a:r>
              <a:rPr lang="en-US" sz="4000" b="1" dirty="0" smtClean="0">
                <a:solidFill>
                  <a:schemeClr val="accent5">
                    <a:lumMod val="60000"/>
                    <a:lumOff val="40000"/>
                  </a:schemeClr>
                </a:solidFill>
              </a:rPr>
              <a:t> is involved</a:t>
            </a:r>
            <a:endParaRPr lang="es-ES" sz="4000" b="1" dirty="0">
              <a:solidFill>
                <a:schemeClr val="accent5">
                  <a:lumMod val="60000"/>
                  <a:lumOff val="40000"/>
                </a:schemeClr>
              </a:solidFill>
            </a:endParaRPr>
          </a:p>
        </p:txBody>
      </p:sp>
      <p:sp>
        <p:nvSpPr>
          <p:cNvPr id="4" name="CuadroTexto 3"/>
          <p:cNvSpPr txBox="1"/>
          <p:nvPr/>
        </p:nvSpPr>
        <p:spPr>
          <a:xfrm>
            <a:off x="411480" y="1115568"/>
            <a:ext cx="11375136" cy="646331"/>
          </a:xfrm>
          <a:prstGeom prst="rect">
            <a:avLst/>
          </a:prstGeom>
          <a:noFill/>
          <a:ln>
            <a:solidFill>
              <a:schemeClr val="tx1"/>
            </a:solidFill>
          </a:ln>
        </p:spPr>
        <p:txBody>
          <a:bodyPr wrap="square" rtlCol="0">
            <a:spAutoFit/>
          </a:bodyPr>
          <a:lstStyle/>
          <a:p>
            <a:r>
              <a:rPr lang="es-MX" b="1" dirty="0" err="1" smtClean="0"/>
              <a:t>Because</a:t>
            </a:r>
            <a:r>
              <a:rPr lang="es-MX" b="1" dirty="0" smtClean="0"/>
              <a:t> of </a:t>
            </a:r>
            <a:r>
              <a:rPr lang="es-MX" b="1" dirty="0" err="1" smtClean="0"/>
              <a:t>students</a:t>
            </a:r>
            <a:r>
              <a:rPr lang="es-MX" b="1" dirty="0" smtClean="0"/>
              <a:t> and </a:t>
            </a:r>
            <a:r>
              <a:rPr lang="es-MX" b="1" dirty="0" err="1" smtClean="0"/>
              <a:t>instructors</a:t>
            </a:r>
            <a:r>
              <a:rPr lang="es-MX" b="1" dirty="0" smtClean="0"/>
              <a:t> are </a:t>
            </a:r>
            <a:r>
              <a:rPr lang="es-MX" b="1" dirty="0" err="1" smtClean="0"/>
              <a:t>constantly</a:t>
            </a:r>
            <a:r>
              <a:rPr lang="es-MX" b="1" dirty="0" smtClean="0"/>
              <a:t> </a:t>
            </a:r>
            <a:r>
              <a:rPr lang="es-MX" b="1" dirty="0" err="1" smtClean="0"/>
              <a:t>involved</a:t>
            </a:r>
            <a:r>
              <a:rPr lang="es-MX" b="1" dirty="0" smtClean="0"/>
              <a:t> in </a:t>
            </a:r>
            <a:r>
              <a:rPr lang="es-MX" b="1" dirty="0" err="1" smtClean="0"/>
              <a:t>Gospel</a:t>
            </a:r>
            <a:r>
              <a:rPr lang="es-MX" b="1" dirty="0" smtClean="0"/>
              <a:t> </a:t>
            </a:r>
            <a:r>
              <a:rPr lang="es-MX" b="1" dirty="0" err="1" smtClean="0"/>
              <a:t>teaching</a:t>
            </a:r>
            <a:r>
              <a:rPr lang="es-MX" b="1" dirty="0" smtClean="0"/>
              <a:t>, </a:t>
            </a:r>
            <a:r>
              <a:rPr lang="es-MX" b="1" dirty="0" err="1" smtClean="0"/>
              <a:t>some</a:t>
            </a:r>
            <a:r>
              <a:rPr lang="es-MX" b="1" dirty="0" smtClean="0"/>
              <a:t> </a:t>
            </a:r>
            <a:r>
              <a:rPr lang="es-MX" b="1" dirty="0" err="1" smtClean="0"/>
              <a:t>people</a:t>
            </a:r>
            <a:r>
              <a:rPr lang="es-MX" b="1" dirty="0" smtClean="0"/>
              <a:t> come to </a:t>
            </a:r>
            <a:r>
              <a:rPr lang="es-MX" b="1" dirty="0" err="1" smtClean="0"/>
              <a:t>Christ</a:t>
            </a:r>
            <a:r>
              <a:rPr lang="es-MX" b="1" dirty="0" smtClean="0"/>
              <a:t> and be </a:t>
            </a:r>
            <a:r>
              <a:rPr lang="es-MX" b="1" dirty="0" err="1" smtClean="0"/>
              <a:t>baptized</a:t>
            </a:r>
            <a:r>
              <a:rPr lang="es-MX" b="1" dirty="0" smtClean="0"/>
              <a:t> </a:t>
            </a:r>
            <a:r>
              <a:rPr lang="es-MX" b="1" dirty="0" err="1" smtClean="0"/>
              <a:t>for</a:t>
            </a:r>
            <a:r>
              <a:rPr lang="es-MX" b="1" dirty="0" smtClean="0"/>
              <a:t> </a:t>
            </a:r>
            <a:r>
              <a:rPr lang="es-MX" b="1" dirty="0" err="1" smtClean="0"/>
              <a:t>the</a:t>
            </a:r>
            <a:r>
              <a:rPr lang="es-MX" b="1" dirty="0" smtClean="0"/>
              <a:t> </a:t>
            </a:r>
            <a:r>
              <a:rPr lang="es-MX" b="1" dirty="0" err="1" smtClean="0"/>
              <a:t>remission</a:t>
            </a:r>
            <a:r>
              <a:rPr lang="es-MX" b="1" dirty="0" smtClean="0"/>
              <a:t> of </a:t>
            </a:r>
            <a:r>
              <a:rPr lang="es-MX" b="1" dirty="0" err="1" smtClean="0"/>
              <a:t>their</a:t>
            </a:r>
            <a:r>
              <a:rPr lang="es-MX" b="1" dirty="0" smtClean="0"/>
              <a:t> </a:t>
            </a:r>
            <a:r>
              <a:rPr lang="es-MX" b="1" dirty="0" err="1" smtClean="0"/>
              <a:t>sins</a:t>
            </a:r>
            <a:endParaRPr lang="en-US" b="1"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9915"/>
            <a:ext cx="3657600" cy="36576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092" y="1889915"/>
            <a:ext cx="2057401" cy="3657601"/>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6492" y="1889914"/>
            <a:ext cx="6647443" cy="3066133"/>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4934" y="3695740"/>
            <a:ext cx="6747066" cy="3112084"/>
          </a:xfrm>
          <a:prstGeom prst="rect">
            <a:avLst/>
          </a:prstGeom>
        </p:spPr>
      </p:pic>
    </p:spTree>
    <p:extLst>
      <p:ext uri="{BB962C8B-B14F-4D97-AF65-F5344CB8AC3E}">
        <p14:creationId xmlns:p14="http://schemas.microsoft.com/office/powerpoint/2010/main" val="1162943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192023"/>
            <a:ext cx="11297920" cy="795529"/>
          </a:xfrm>
        </p:spPr>
        <p:txBody>
          <a:bodyPr rtlCol="0">
            <a:normAutofit/>
          </a:bodyPr>
          <a:lstStyle/>
          <a:p>
            <a:pPr algn="ctr"/>
            <a:r>
              <a:rPr lang="en-US" sz="4000" b="1" dirty="0" smtClean="0">
                <a:solidFill>
                  <a:schemeClr val="accent5">
                    <a:lumMod val="60000"/>
                    <a:lumOff val="40000"/>
                  </a:schemeClr>
                </a:solidFill>
              </a:rPr>
              <a:t>Wives and their preparation </a:t>
            </a:r>
            <a:endParaRPr lang="es-ES" sz="4000" b="1" dirty="0">
              <a:solidFill>
                <a:schemeClr val="accent5">
                  <a:lumMod val="60000"/>
                  <a:lumOff val="40000"/>
                </a:schemeClr>
              </a:solidFill>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5256"/>
            <a:ext cx="6205728" cy="4654296"/>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920" y="2377440"/>
            <a:ext cx="5974080" cy="4480560"/>
          </a:xfrm>
          <a:prstGeom prst="rect">
            <a:avLst/>
          </a:prstGeom>
        </p:spPr>
      </p:pic>
    </p:spTree>
    <p:extLst>
      <p:ext uri="{BB962C8B-B14F-4D97-AF65-F5344CB8AC3E}">
        <p14:creationId xmlns:p14="http://schemas.microsoft.com/office/powerpoint/2010/main" val="2374236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192023"/>
            <a:ext cx="11297920" cy="795529"/>
          </a:xfrm>
        </p:spPr>
        <p:txBody>
          <a:bodyPr rtlCol="0">
            <a:normAutofit/>
          </a:bodyPr>
          <a:lstStyle/>
          <a:p>
            <a:pPr algn="ctr"/>
            <a:r>
              <a:rPr lang="en-US" sz="4000" b="1" dirty="0" smtClean="0">
                <a:solidFill>
                  <a:schemeClr val="accent5">
                    <a:lumMod val="60000"/>
                    <a:lumOff val="40000"/>
                  </a:schemeClr>
                </a:solidFill>
              </a:rPr>
              <a:t>Lectureships </a:t>
            </a:r>
            <a:endParaRPr lang="es-ES" sz="4000" b="1" dirty="0">
              <a:solidFill>
                <a:schemeClr val="accent5">
                  <a:lumMod val="60000"/>
                  <a:lumOff val="40000"/>
                </a:schemeClr>
              </a:solidFill>
            </a:endParaRPr>
          </a:p>
        </p:txBody>
      </p:sp>
      <p:sp>
        <p:nvSpPr>
          <p:cNvPr id="3" name="CuadroTexto 2"/>
          <p:cNvSpPr txBox="1"/>
          <p:nvPr/>
        </p:nvSpPr>
        <p:spPr>
          <a:xfrm>
            <a:off x="388112" y="996483"/>
            <a:ext cx="11283696" cy="923330"/>
          </a:xfrm>
          <a:prstGeom prst="rect">
            <a:avLst/>
          </a:prstGeom>
          <a:noFill/>
        </p:spPr>
        <p:txBody>
          <a:bodyPr wrap="square" rtlCol="0">
            <a:spAutoFit/>
          </a:bodyPr>
          <a:lstStyle/>
          <a:p>
            <a:r>
              <a:rPr lang="es-MX" b="1" dirty="0" smtClean="0"/>
              <a:t>On </a:t>
            </a:r>
            <a:r>
              <a:rPr lang="es-MX" b="1" dirty="0" err="1" smtClean="0"/>
              <a:t>October</a:t>
            </a:r>
            <a:r>
              <a:rPr lang="es-MX" b="1" dirty="0" smtClean="0"/>
              <a:t> 2022, </a:t>
            </a:r>
            <a:r>
              <a:rPr lang="es-MX" b="1" dirty="0" err="1" smtClean="0"/>
              <a:t>We</a:t>
            </a:r>
            <a:r>
              <a:rPr lang="es-MX" b="1" dirty="0" smtClean="0"/>
              <a:t> </a:t>
            </a:r>
            <a:r>
              <a:rPr lang="es-MX" b="1" dirty="0" err="1" smtClean="0"/>
              <a:t>had</a:t>
            </a:r>
            <a:r>
              <a:rPr lang="es-MX" b="1" dirty="0" smtClean="0"/>
              <a:t> </a:t>
            </a:r>
            <a:r>
              <a:rPr lang="es-MX" b="1" dirty="0" err="1" smtClean="0"/>
              <a:t>the</a:t>
            </a:r>
            <a:r>
              <a:rPr lang="es-MX" b="1" dirty="0" smtClean="0"/>
              <a:t> </a:t>
            </a:r>
            <a:r>
              <a:rPr lang="es-MX" b="1" dirty="0" err="1" smtClean="0"/>
              <a:t>opportunity</a:t>
            </a:r>
            <a:r>
              <a:rPr lang="es-MX" b="1" dirty="0" smtClean="0"/>
              <a:t> to be at “Plateros” </a:t>
            </a:r>
            <a:r>
              <a:rPr lang="es-MX" b="1" dirty="0" err="1" smtClean="0"/>
              <a:t>church</a:t>
            </a:r>
            <a:r>
              <a:rPr lang="es-MX" b="1" dirty="0" smtClean="0"/>
              <a:t> of </a:t>
            </a:r>
            <a:r>
              <a:rPr lang="es-MX" b="1" dirty="0" err="1" smtClean="0"/>
              <a:t>Christ</a:t>
            </a:r>
            <a:r>
              <a:rPr lang="es-MX" b="1" dirty="0" smtClean="0"/>
              <a:t> in Querétaro to share </a:t>
            </a:r>
            <a:r>
              <a:rPr lang="es-MX" b="1" dirty="0" err="1" smtClean="0"/>
              <a:t>God´s</a:t>
            </a:r>
            <a:r>
              <a:rPr lang="es-MX" b="1" dirty="0" smtClean="0"/>
              <a:t>  Word. </a:t>
            </a:r>
            <a:r>
              <a:rPr lang="es-MX" b="1" dirty="0" err="1" smtClean="0"/>
              <a:t>This</a:t>
            </a:r>
            <a:r>
              <a:rPr lang="es-MX" b="1" dirty="0" smtClean="0"/>
              <a:t> </a:t>
            </a:r>
            <a:r>
              <a:rPr lang="es-MX" b="1" dirty="0" err="1" smtClean="0"/>
              <a:t>is</a:t>
            </a:r>
            <a:r>
              <a:rPr lang="es-MX" b="1" dirty="0" smtClean="0"/>
              <a:t> </a:t>
            </a:r>
            <a:r>
              <a:rPr lang="es-MX" b="1" dirty="0" err="1" smtClean="0"/>
              <a:t>the</a:t>
            </a:r>
            <a:r>
              <a:rPr lang="es-MX" b="1" dirty="0" smtClean="0"/>
              <a:t> anual </a:t>
            </a:r>
            <a:r>
              <a:rPr lang="es-MX" b="1" dirty="0" err="1" smtClean="0"/>
              <a:t>lectureships</a:t>
            </a:r>
            <a:r>
              <a:rPr lang="es-MX" b="1" dirty="0" smtClean="0"/>
              <a:t> </a:t>
            </a:r>
            <a:r>
              <a:rPr lang="es-MX" b="1" dirty="0" err="1" smtClean="0"/>
              <a:t>which</a:t>
            </a:r>
            <a:r>
              <a:rPr lang="es-MX" b="1" dirty="0" smtClean="0"/>
              <a:t> </a:t>
            </a:r>
            <a:r>
              <a:rPr lang="es-MX" b="1" dirty="0" err="1" smtClean="0"/>
              <a:t>this</a:t>
            </a:r>
            <a:r>
              <a:rPr lang="es-MX" b="1" dirty="0" smtClean="0"/>
              <a:t> </a:t>
            </a:r>
            <a:r>
              <a:rPr lang="es-MX" b="1" dirty="0" err="1" smtClean="0"/>
              <a:t>congregation</a:t>
            </a:r>
            <a:r>
              <a:rPr lang="es-MX" b="1" dirty="0" smtClean="0"/>
              <a:t> are </a:t>
            </a:r>
            <a:r>
              <a:rPr lang="es-MX" b="1" dirty="0" err="1" smtClean="0"/>
              <a:t>doing</a:t>
            </a:r>
            <a:r>
              <a:rPr lang="es-MX" b="1" dirty="0" smtClean="0"/>
              <a:t>. </a:t>
            </a:r>
            <a:r>
              <a:rPr lang="es-MX" b="1" dirty="0" err="1" smtClean="0"/>
              <a:t>Brother</a:t>
            </a:r>
            <a:r>
              <a:rPr lang="es-MX" b="1" dirty="0" smtClean="0"/>
              <a:t> Luis Alonso Rodríguez y </a:t>
            </a:r>
            <a:r>
              <a:rPr lang="es-MX" b="1" dirty="0" err="1" smtClean="0"/>
              <a:t>Brother</a:t>
            </a:r>
            <a:r>
              <a:rPr lang="es-MX" b="1" dirty="0" smtClean="0"/>
              <a:t> Jesús Conrado Jiménez, </a:t>
            </a:r>
            <a:r>
              <a:rPr lang="es-MX" b="1" dirty="0" err="1" smtClean="0"/>
              <a:t>were</a:t>
            </a:r>
            <a:r>
              <a:rPr lang="es-MX" b="1" dirty="0" smtClean="0"/>
              <a:t> </a:t>
            </a:r>
            <a:r>
              <a:rPr lang="es-MX" b="1" dirty="0" err="1" smtClean="0"/>
              <a:t>some</a:t>
            </a:r>
            <a:r>
              <a:rPr lang="es-MX" b="1" dirty="0" smtClean="0"/>
              <a:t> of </a:t>
            </a:r>
            <a:r>
              <a:rPr lang="es-MX" b="1" dirty="0" err="1" smtClean="0"/>
              <a:t>the</a:t>
            </a:r>
            <a:r>
              <a:rPr lang="es-MX" b="1" dirty="0" smtClean="0"/>
              <a:t> </a:t>
            </a:r>
            <a:r>
              <a:rPr lang="es-MX" b="1" dirty="0" err="1" smtClean="0"/>
              <a:t>Speakers</a:t>
            </a:r>
            <a:r>
              <a:rPr lang="es-MX" b="1" dirty="0" smtClean="0"/>
              <a:t> </a:t>
            </a:r>
            <a:endParaRPr lang="en-U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576" y="4384121"/>
            <a:ext cx="5363424" cy="247387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848" y="1901738"/>
            <a:ext cx="2282666" cy="4948869"/>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8576" y="1939497"/>
            <a:ext cx="5363424" cy="2444624"/>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13389"/>
            <a:ext cx="4556940" cy="3037218"/>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01738"/>
            <a:ext cx="2980944" cy="3197995"/>
          </a:xfrm>
          <a:prstGeom prst="rect">
            <a:avLst/>
          </a:prstGeom>
        </p:spPr>
      </p:pic>
    </p:spTree>
    <p:extLst>
      <p:ext uri="{BB962C8B-B14F-4D97-AF65-F5344CB8AC3E}">
        <p14:creationId xmlns:p14="http://schemas.microsoft.com/office/powerpoint/2010/main" val="490342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653288" y="181270"/>
            <a:ext cx="11297920" cy="795529"/>
          </a:xfrm>
        </p:spPr>
        <p:txBody>
          <a:bodyPr rtlCol="0">
            <a:normAutofit/>
          </a:bodyPr>
          <a:lstStyle/>
          <a:p>
            <a:pPr algn="ctr"/>
            <a:r>
              <a:rPr lang="en-US" sz="4000" b="1" dirty="0" smtClean="0">
                <a:solidFill>
                  <a:schemeClr val="accent5">
                    <a:lumMod val="60000"/>
                    <a:lumOff val="40000"/>
                  </a:schemeClr>
                </a:solidFill>
              </a:rPr>
              <a:t>Fellowship among </a:t>
            </a:r>
            <a:r>
              <a:rPr lang="en-US" sz="4000" b="1" dirty="0" err="1" smtClean="0">
                <a:solidFill>
                  <a:schemeClr val="accent5">
                    <a:lumMod val="60000"/>
                    <a:lumOff val="40000"/>
                  </a:schemeClr>
                </a:solidFill>
              </a:rPr>
              <a:t>studentes</a:t>
            </a:r>
            <a:endParaRPr lang="es-ES" sz="4000" b="1" dirty="0">
              <a:solidFill>
                <a:schemeClr val="accent5">
                  <a:lumMod val="60000"/>
                  <a:lumOff val="40000"/>
                </a:schemeClr>
              </a:solidFill>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6799"/>
            <a:ext cx="3291840" cy="246888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1840" y="976799"/>
            <a:ext cx="4803648" cy="3602736"/>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8936" y="3355272"/>
            <a:ext cx="4688619" cy="3502728"/>
          </a:xfrm>
          <a:prstGeom prst="rect">
            <a:avLst/>
          </a:prstGeom>
        </p:spPr>
      </p:pic>
      <p:sp>
        <p:nvSpPr>
          <p:cNvPr id="12" name="CuadroTexto 11"/>
          <p:cNvSpPr txBox="1"/>
          <p:nvPr/>
        </p:nvSpPr>
        <p:spPr>
          <a:xfrm>
            <a:off x="653288" y="4919472"/>
            <a:ext cx="6140704" cy="1200329"/>
          </a:xfrm>
          <a:prstGeom prst="rect">
            <a:avLst/>
          </a:prstGeom>
          <a:noFill/>
          <a:ln>
            <a:solidFill>
              <a:schemeClr val="tx1"/>
            </a:solidFill>
          </a:ln>
        </p:spPr>
        <p:txBody>
          <a:bodyPr wrap="square" rtlCol="0">
            <a:spAutoFit/>
          </a:bodyPr>
          <a:lstStyle/>
          <a:p>
            <a:r>
              <a:rPr lang="es-MX" b="1" dirty="0" err="1" smtClean="0"/>
              <a:t>Students</a:t>
            </a:r>
            <a:r>
              <a:rPr lang="es-MX" b="1" dirty="0" smtClean="0"/>
              <a:t> </a:t>
            </a:r>
            <a:r>
              <a:rPr lang="es-MX" b="1" dirty="0" err="1" smtClean="0"/>
              <a:t>take</a:t>
            </a:r>
            <a:r>
              <a:rPr lang="es-MX" b="1" dirty="0" smtClean="0"/>
              <a:t> </a:t>
            </a:r>
            <a:r>
              <a:rPr lang="es-MX" b="1" dirty="0" err="1" smtClean="0"/>
              <a:t>advance</a:t>
            </a:r>
            <a:r>
              <a:rPr lang="es-MX" b="1" dirty="0" smtClean="0"/>
              <a:t> of </a:t>
            </a:r>
            <a:r>
              <a:rPr lang="es-MX" b="1" dirty="0" err="1" smtClean="0"/>
              <a:t>every</a:t>
            </a:r>
            <a:r>
              <a:rPr lang="es-MX" b="1" dirty="0" smtClean="0"/>
              <a:t> </a:t>
            </a:r>
            <a:r>
              <a:rPr lang="es-MX" b="1" dirty="0" err="1" smtClean="0"/>
              <a:t>situation</a:t>
            </a:r>
            <a:r>
              <a:rPr lang="es-MX" b="1" dirty="0" smtClean="0"/>
              <a:t> to </a:t>
            </a:r>
            <a:r>
              <a:rPr lang="es-MX" b="1" dirty="0" err="1" smtClean="0"/>
              <a:t>spend</a:t>
            </a:r>
            <a:r>
              <a:rPr lang="es-MX" b="1" dirty="0" smtClean="0"/>
              <a:t> time </a:t>
            </a:r>
            <a:r>
              <a:rPr lang="es-MX" b="1" dirty="0" err="1" smtClean="0"/>
              <a:t>together</a:t>
            </a:r>
            <a:r>
              <a:rPr lang="es-MX" b="1" dirty="0" smtClean="0"/>
              <a:t> and </a:t>
            </a:r>
            <a:r>
              <a:rPr lang="es-MX" b="1" dirty="0" err="1" smtClean="0"/>
              <a:t>increase</a:t>
            </a:r>
            <a:r>
              <a:rPr lang="es-MX" b="1" dirty="0" smtClean="0"/>
              <a:t> </a:t>
            </a:r>
            <a:r>
              <a:rPr lang="es-MX" b="1" dirty="0" err="1" smtClean="0"/>
              <a:t>their</a:t>
            </a:r>
            <a:r>
              <a:rPr lang="es-MX" b="1" dirty="0" smtClean="0"/>
              <a:t> </a:t>
            </a:r>
            <a:r>
              <a:rPr lang="es-MX" b="1" dirty="0" err="1" smtClean="0"/>
              <a:t>fellowship</a:t>
            </a:r>
            <a:r>
              <a:rPr lang="es-MX" b="1" dirty="0" smtClean="0"/>
              <a:t>. </a:t>
            </a:r>
            <a:r>
              <a:rPr lang="es-MX" b="1" dirty="0" err="1" smtClean="0"/>
              <a:t>Some</a:t>
            </a:r>
            <a:r>
              <a:rPr lang="es-MX" b="1" dirty="0" smtClean="0"/>
              <a:t> times </a:t>
            </a:r>
            <a:r>
              <a:rPr lang="es-MX" b="1" dirty="0" err="1" smtClean="0"/>
              <a:t>it</a:t>
            </a:r>
            <a:r>
              <a:rPr lang="es-MX" b="1" dirty="0" smtClean="0"/>
              <a:t> </a:t>
            </a:r>
            <a:r>
              <a:rPr lang="es-MX" b="1" dirty="0" err="1" smtClean="0"/>
              <a:t>is</a:t>
            </a:r>
            <a:r>
              <a:rPr lang="es-MX" b="1" dirty="0" smtClean="0"/>
              <a:t> </a:t>
            </a:r>
            <a:r>
              <a:rPr lang="es-MX" b="1" dirty="0" err="1" smtClean="0"/>
              <a:t>for</a:t>
            </a:r>
            <a:r>
              <a:rPr lang="es-MX" b="1" dirty="0" smtClean="0"/>
              <a:t> </a:t>
            </a:r>
            <a:r>
              <a:rPr lang="es-MX" b="1" dirty="0" err="1" smtClean="0"/>
              <a:t>eat</a:t>
            </a:r>
            <a:r>
              <a:rPr lang="es-MX" b="1" dirty="0" smtClean="0"/>
              <a:t> </a:t>
            </a:r>
            <a:r>
              <a:rPr lang="es-MX" b="1" dirty="0" err="1" smtClean="0"/>
              <a:t>together</a:t>
            </a:r>
            <a:r>
              <a:rPr lang="es-MX" b="1" dirty="0" smtClean="0"/>
              <a:t> </a:t>
            </a:r>
            <a:r>
              <a:rPr lang="es-MX" b="1" dirty="0" err="1" smtClean="0"/>
              <a:t>but</a:t>
            </a:r>
            <a:r>
              <a:rPr lang="es-MX" b="1" dirty="0" smtClean="0"/>
              <a:t> </a:t>
            </a:r>
            <a:r>
              <a:rPr lang="es-MX" b="1" dirty="0" err="1" smtClean="0"/>
              <a:t>also</a:t>
            </a:r>
            <a:r>
              <a:rPr lang="es-MX" b="1" dirty="0" smtClean="0"/>
              <a:t> to </a:t>
            </a:r>
            <a:r>
              <a:rPr lang="es-MX" b="1" dirty="0" err="1" smtClean="0"/>
              <a:t>take</a:t>
            </a:r>
            <a:r>
              <a:rPr lang="es-MX" b="1" dirty="0" smtClean="0"/>
              <a:t> a </a:t>
            </a:r>
            <a:r>
              <a:rPr lang="es-MX" b="1" dirty="0" err="1" smtClean="0"/>
              <a:t>study</a:t>
            </a:r>
            <a:r>
              <a:rPr lang="es-MX" b="1" dirty="0" smtClean="0"/>
              <a:t> time. </a:t>
            </a:r>
            <a:endParaRPr lang="en-US" b="1" dirty="0"/>
          </a:p>
        </p:txBody>
      </p:sp>
    </p:spTree>
    <p:extLst>
      <p:ext uri="{BB962C8B-B14F-4D97-AF65-F5344CB8AC3E}">
        <p14:creationId xmlns:p14="http://schemas.microsoft.com/office/powerpoint/2010/main" val="1906313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653288" y="181270"/>
            <a:ext cx="11297920" cy="795529"/>
          </a:xfrm>
        </p:spPr>
        <p:txBody>
          <a:bodyPr rtlCol="0">
            <a:normAutofit/>
          </a:bodyPr>
          <a:lstStyle/>
          <a:p>
            <a:pPr algn="ctr"/>
            <a:r>
              <a:rPr lang="en-US" sz="4000" b="1" dirty="0" smtClean="0">
                <a:solidFill>
                  <a:schemeClr val="accent5">
                    <a:lumMod val="60000"/>
                    <a:lumOff val="40000"/>
                  </a:schemeClr>
                </a:solidFill>
              </a:rPr>
              <a:t>Devotionals at Apartments </a:t>
            </a:r>
            <a:endParaRPr lang="es-ES" sz="4000" b="1" dirty="0">
              <a:solidFill>
                <a:schemeClr val="accent5">
                  <a:lumMod val="60000"/>
                  <a:lumOff val="40000"/>
                </a:schemeClr>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 y="831342"/>
            <a:ext cx="6294514" cy="289941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353" y="812125"/>
            <a:ext cx="6327647" cy="2918627"/>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7599" y="3730752"/>
            <a:ext cx="1442443" cy="3127248"/>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4373" y="3730752"/>
            <a:ext cx="1442443" cy="3127248"/>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8684" y="3730752"/>
            <a:ext cx="1442443" cy="3127248"/>
          </a:xfrm>
          <a:prstGeom prst="rect">
            <a:avLst/>
          </a:prstGeom>
        </p:spPr>
      </p:pic>
    </p:spTree>
    <p:extLst>
      <p:ext uri="{BB962C8B-B14F-4D97-AF65-F5344CB8AC3E}">
        <p14:creationId xmlns:p14="http://schemas.microsoft.com/office/powerpoint/2010/main" val="1133793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2679192" y="199083"/>
            <a:ext cx="7086600" cy="797613"/>
          </a:xfrm>
        </p:spPr>
        <p:txBody>
          <a:bodyPr rtlCol="0">
            <a:normAutofit/>
          </a:bodyPr>
          <a:lstStyle/>
          <a:p>
            <a:pPr algn="ctr"/>
            <a:r>
              <a:rPr lang="en-US" sz="4000" b="1" dirty="0">
                <a:solidFill>
                  <a:srgbClr val="FFC000"/>
                </a:solidFill>
              </a:rPr>
              <a:t>OUR GRATEFULNESS </a:t>
            </a:r>
            <a:endParaRPr lang="es-ES" sz="4000" u="sng" dirty="0">
              <a:solidFill>
                <a:srgbClr val="FFC000"/>
              </a:solidFill>
            </a:endParaRPr>
          </a:p>
        </p:txBody>
      </p:sp>
      <p:sp>
        <p:nvSpPr>
          <p:cNvPr id="7" name="CuadroTexto 6"/>
          <p:cNvSpPr txBox="1"/>
          <p:nvPr/>
        </p:nvSpPr>
        <p:spPr>
          <a:xfrm>
            <a:off x="502920" y="866596"/>
            <a:ext cx="11439144" cy="5262979"/>
          </a:xfrm>
          <a:prstGeom prst="rect">
            <a:avLst/>
          </a:prstGeom>
          <a:noFill/>
        </p:spPr>
        <p:txBody>
          <a:bodyPr wrap="square" rtlCol="0">
            <a:spAutoFit/>
          </a:bodyPr>
          <a:lstStyle/>
          <a:p>
            <a:pPr algn="just"/>
            <a:r>
              <a:rPr lang="en-US" sz="2800" b="1" dirty="0" smtClean="0"/>
              <a:t>	We want </a:t>
            </a:r>
            <a:r>
              <a:rPr lang="en-US" sz="2800" b="1" dirty="0"/>
              <a:t>to show you our appreciation and thankfulness for the work and support that you have given to Monterrey School of Preaching every year.</a:t>
            </a:r>
          </a:p>
          <a:p>
            <a:pPr algn="just"/>
            <a:r>
              <a:rPr lang="en-US" sz="2800" b="1" dirty="0"/>
              <a:t>	We know that without your spiritual and economic support any of this would be possible to do. We keep you all in our prayers that God may prosper you and your families forever. </a:t>
            </a:r>
          </a:p>
          <a:p>
            <a:pPr algn="just"/>
            <a:r>
              <a:rPr lang="en-US" sz="2800" b="1" dirty="0"/>
              <a:t>	We pray that God let you all to continue doing the same work for His glory an honor. </a:t>
            </a:r>
          </a:p>
          <a:p>
            <a:pPr algn="just"/>
            <a:r>
              <a:rPr lang="en-US" sz="2800" b="1" dirty="0" smtClean="0"/>
              <a:t>Sincerely</a:t>
            </a:r>
          </a:p>
          <a:p>
            <a:pPr algn="just"/>
            <a:endParaRPr lang="en-US" sz="2800" b="1" dirty="0"/>
          </a:p>
          <a:p>
            <a:r>
              <a:rPr lang="en-US" sz="2800" b="1" dirty="0"/>
              <a:t>Jesus Conrado </a:t>
            </a:r>
            <a:r>
              <a:rPr lang="en-US" sz="2800" b="1" dirty="0" smtClean="0"/>
              <a:t>&amp; Carmen Jimenez</a:t>
            </a:r>
            <a:endParaRPr lang="en-US" sz="2800" b="1" dirty="0"/>
          </a:p>
          <a:p>
            <a:r>
              <a:rPr lang="en-US" sz="2800" b="1" dirty="0"/>
              <a:t>Director  </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1432" y="3933452"/>
            <a:ext cx="2844545" cy="2863636"/>
          </a:xfrm>
          <a:prstGeom prst="rect">
            <a:avLst/>
          </a:prstGeom>
        </p:spPr>
      </p:pic>
    </p:spTree>
    <p:extLst>
      <p:ext uri="{BB962C8B-B14F-4D97-AF65-F5344CB8AC3E}">
        <p14:creationId xmlns:p14="http://schemas.microsoft.com/office/powerpoint/2010/main" val="773578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201167"/>
            <a:ext cx="11297920" cy="774193"/>
          </a:xfrm>
        </p:spPr>
        <p:txBody>
          <a:bodyPr rtlCol="0">
            <a:normAutofit/>
          </a:bodyPr>
          <a:lstStyle/>
          <a:p>
            <a:pPr algn="ctr"/>
            <a:r>
              <a:rPr lang="en-US" sz="4000" b="1" dirty="0" smtClean="0">
                <a:solidFill>
                  <a:schemeClr val="accent5">
                    <a:lumMod val="60000"/>
                    <a:lumOff val="40000"/>
                  </a:schemeClr>
                </a:solidFill>
              </a:rPr>
              <a:t>2023 &amp; 2024 Classes</a:t>
            </a:r>
            <a:endParaRPr lang="es-ES" sz="4000" b="1" dirty="0">
              <a:solidFill>
                <a:schemeClr val="accent5">
                  <a:lumMod val="60000"/>
                  <a:lumOff val="40000"/>
                </a:schemeClr>
              </a:solidFill>
            </a:endParaRPr>
          </a:p>
        </p:txBody>
      </p:sp>
      <p:sp>
        <p:nvSpPr>
          <p:cNvPr id="8" name="Rectángulo 7"/>
          <p:cNvSpPr/>
          <p:nvPr/>
        </p:nvSpPr>
        <p:spPr>
          <a:xfrm>
            <a:off x="802640" y="1325880"/>
            <a:ext cx="10881360" cy="369332"/>
          </a:xfrm>
          <a:prstGeom prst="rect">
            <a:avLst/>
          </a:prstGeom>
        </p:spPr>
        <p:txBody>
          <a:bodyPr wrap="square">
            <a:spAutoFit/>
          </a:bodyPr>
          <a:lstStyle/>
          <a:p>
            <a:pPr algn="just"/>
            <a:r>
              <a:rPr lang="es-MX" dirty="0"/>
              <a:t>	</a:t>
            </a:r>
            <a:endParaRPr lang="en-US" sz="2600" b="1"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280" y="2218563"/>
            <a:ext cx="10058400" cy="4639437"/>
          </a:xfrm>
          <a:prstGeom prst="rect">
            <a:avLst/>
          </a:prstGeom>
        </p:spPr>
      </p:pic>
      <p:sp>
        <p:nvSpPr>
          <p:cNvPr id="4" name="CuadroTexto 3"/>
          <p:cNvSpPr txBox="1"/>
          <p:nvPr/>
        </p:nvSpPr>
        <p:spPr>
          <a:xfrm>
            <a:off x="223520" y="975360"/>
            <a:ext cx="11663680" cy="1200329"/>
          </a:xfrm>
          <a:prstGeom prst="rect">
            <a:avLst/>
          </a:prstGeom>
          <a:noFill/>
        </p:spPr>
        <p:txBody>
          <a:bodyPr wrap="square" rtlCol="0">
            <a:spAutoFit/>
          </a:bodyPr>
          <a:lstStyle/>
          <a:p>
            <a:pPr algn="just"/>
            <a:r>
              <a:rPr lang="en-US" b="1" dirty="0" smtClean="0"/>
              <a:t>From October to December include the end of first bimester and second one. This is the time when students start to take more confidence in their day by day at the school. They already know how each instructor works and now they are involved in many activities and school requirements. For some of them, it is easy to get but for others ones it is hard, but at the end, ach of them make is own effort</a:t>
            </a:r>
            <a:endParaRPr lang="en-US" b="1" dirty="0"/>
          </a:p>
        </p:txBody>
      </p:sp>
    </p:spTree>
    <p:extLst>
      <p:ext uri="{BB962C8B-B14F-4D97-AF65-F5344CB8AC3E}">
        <p14:creationId xmlns:p14="http://schemas.microsoft.com/office/powerpoint/2010/main" val="4043028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201167"/>
            <a:ext cx="11297920" cy="916433"/>
          </a:xfrm>
        </p:spPr>
        <p:txBody>
          <a:bodyPr rtlCol="0">
            <a:normAutofit/>
          </a:bodyPr>
          <a:lstStyle/>
          <a:p>
            <a:pPr algn="ctr"/>
            <a:r>
              <a:rPr lang="es-MX" sz="4000" b="1" dirty="0" smtClean="0">
                <a:solidFill>
                  <a:schemeClr val="accent5">
                    <a:lumMod val="60000"/>
                    <a:lumOff val="40000"/>
                  </a:schemeClr>
                </a:solidFill>
              </a:rPr>
              <a:t>Local </a:t>
            </a:r>
            <a:r>
              <a:rPr lang="es-MX" sz="4000" b="1" dirty="0" err="1" smtClean="0">
                <a:solidFill>
                  <a:schemeClr val="accent5">
                    <a:lumMod val="60000"/>
                    <a:lumOff val="40000"/>
                  </a:schemeClr>
                </a:solidFill>
              </a:rPr>
              <a:t>congregations</a:t>
            </a:r>
            <a:r>
              <a:rPr lang="es-MX" sz="4000" b="1" dirty="0" smtClean="0">
                <a:solidFill>
                  <a:schemeClr val="accent5">
                    <a:lumMod val="60000"/>
                    <a:lumOff val="40000"/>
                  </a:schemeClr>
                </a:solidFill>
              </a:rPr>
              <a:t> </a:t>
            </a:r>
            <a:r>
              <a:rPr lang="es-MX" sz="4000" b="1" dirty="0" err="1" smtClean="0">
                <a:solidFill>
                  <a:schemeClr val="accent5">
                    <a:lumMod val="60000"/>
                    <a:lumOff val="40000"/>
                  </a:schemeClr>
                </a:solidFill>
              </a:rPr>
              <a:t>support</a:t>
            </a:r>
            <a:endParaRPr lang="es-ES" sz="4000" b="1" dirty="0">
              <a:solidFill>
                <a:schemeClr val="accent5">
                  <a:lumMod val="60000"/>
                  <a:lumOff val="40000"/>
                </a:schemeClr>
              </a:solidFill>
            </a:endParaRPr>
          </a:p>
        </p:txBody>
      </p:sp>
      <p:sp>
        <p:nvSpPr>
          <p:cNvPr id="8" name="Rectángulo 7"/>
          <p:cNvSpPr/>
          <p:nvPr/>
        </p:nvSpPr>
        <p:spPr>
          <a:xfrm>
            <a:off x="589280" y="1325880"/>
            <a:ext cx="11094720" cy="4524315"/>
          </a:xfrm>
          <a:prstGeom prst="rect">
            <a:avLst/>
          </a:prstGeom>
        </p:spPr>
        <p:txBody>
          <a:bodyPr wrap="square">
            <a:spAutoFit/>
          </a:bodyPr>
          <a:lstStyle/>
          <a:p>
            <a:pPr algn="just"/>
            <a:r>
              <a:rPr lang="en-US" b="1" dirty="0" smtClean="0"/>
              <a:t>After pandemic, one the great blessings that happened, is that we are able again to support local and foreign congregations by our students. So, since the beginning of this scholar year, we start to send students and their families every Sunday, to do this work for the Lord’s church.  </a:t>
            </a:r>
          </a:p>
          <a:p>
            <a:pPr algn="just"/>
            <a:r>
              <a:rPr lang="es-MX" b="1" dirty="0" err="1" smtClean="0"/>
              <a:t>This</a:t>
            </a:r>
            <a:r>
              <a:rPr lang="es-MX" b="1" dirty="0" smtClean="0"/>
              <a:t> </a:t>
            </a:r>
            <a:r>
              <a:rPr lang="es-MX" b="1" dirty="0" err="1" smtClean="0"/>
              <a:t>is</a:t>
            </a:r>
            <a:r>
              <a:rPr lang="es-MX" b="1" dirty="0" smtClean="0"/>
              <a:t> </a:t>
            </a:r>
            <a:r>
              <a:rPr lang="es-MX" b="1" dirty="0" err="1" smtClean="0"/>
              <a:t>one</a:t>
            </a:r>
            <a:r>
              <a:rPr lang="es-MX" b="1" dirty="0" smtClean="0"/>
              <a:t> of </a:t>
            </a:r>
            <a:r>
              <a:rPr lang="es-MX" b="1" dirty="0" err="1" smtClean="0"/>
              <a:t>the</a:t>
            </a:r>
            <a:r>
              <a:rPr lang="es-MX" b="1" dirty="0" smtClean="0"/>
              <a:t> </a:t>
            </a:r>
            <a:r>
              <a:rPr lang="es-MX" b="1" dirty="0" err="1" smtClean="0"/>
              <a:t>essential</a:t>
            </a:r>
            <a:r>
              <a:rPr lang="es-MX" b="1" dirty="0" smtClean="0"/>
              <a:t> </a:t>
            </a:r>
            <a:r>
              <a:rPr lang="es-MX" b="1" dirty="0" err="1" smtClean="0"/>
              <a:t>parts</a:t>
            </a:r>
            <a:r>
              <a:rPr lang="es-MX" b="1" dirty="0" smtClean="0"/>
              <a:t> of </a:t>
            </a:r>
            <a:r>
              <a:rPr lang="es-MX" b="1" dirty="0" err="1" smtClean="0"/>
              <a:t>the</a:t>
            </a:r>
            <a:r>
              <a:rPr lang="es-MX" b="1" dirty="0" smtClean="0"/>
              <a:t> training </a:t>
            </a:r>
            <a:r>
              <a:rPr lang="es-MX" b="1" dirty="0" err="1" smtClean="0"/>
              <a:t>because</a:t>
            </a:r>
            <a:r>
              <a:rPr lang="es-MX" b="1" dirty="0" smtClean="0"/>
              <a:t> </a:t>
            </a:r>
            <a:r>
              <a:rPr lang="es-MX" b="1" dirty="0" err="1" smtClean="0"/>
              <a:t>students</a:t>
            </a:r>
            <a:r>
              <a:rPr lang="es-MX" b="1" dirty="0" smtClean="0"/>
              <a:t> </a:t>
            </a:r>
            <a:r>
              <a:rPr lang="es-MX" b="1" dirty="0" err="1" smtClean="0"/>
              <a:t>have</a:t>
            </a:r>
            <a:r>
              <a:rPr lang="es-MX" b="1" dirty="0" smtClean="0"/>
              <a:t> </a:t>
            </a:r>
            <a:r>
              <a:rPr lang="es-MX" b="1" dirty="0" err="1" smtClean="0"/>
              <a:t>the</a:t>
            </a:r>
            <a:r>
              <a:rPr lang="es-MX" b="1" dirty="0" smtClean="0"/>
              <a:t> </a:t>
            </a:r>
            <a:r>
              <a:rPr lang="es-MX" b="1" dirty="0" err="1" smtClean="0"/>
              <a:t>opportunity</a:t>
            </a:r>
            <a:r>
              <a:rPr lang="es-MX" b="1" dirty="0" smtClean="0"/>
              <a:t> to </a:t>
            </a:r>
            <a:r>
              <a:rPr lang="es-MX" b="1" dirty="0" err="1" smtClean="0"/>
              <a:t>improve</a:t>
            </a:r>
            <a:r>
              <a:rPr lang="es-MX" b="1" dirty="0" smtClean="0"/>
              <a:t> </a:t>
            </a:r>
            <a:r>
              <a:rPr lang="es-MX" b="1" dirty="0" err="1" smtClean="0"/>
              <a:t>their</a:t>
            </a:r>
            <a:r>
              <a:rPr lang="es-MX" b="1" dirty="0" smtClean="0"/>
              <a:t> </a:t>
            </a:r>
            <a:r>
              <a:rPr lang="es-MX" b="1" dirty="0" err="1" smtClean="0"/>
              <a:t>preaching</a:t>
            </a:r>
            <a:r>
              <a:rPr lang="es-MX" b="1" dirty="0" smtClean="0"/>
              <a:t> </a:t>
            </a:r>
            <a:r>
              <a:rPr lang="es-MX" b="1" dirty="0" err="1" smtClean="0"/>
              <a:t>skills</a:t>
            </a:r>
            <a:r>
              <a:rPr lang="es-MX" b="1" dirty="0" smtClean="0"/>
              <a:t>. </a:t>
            </a:r>
          </a:p>
          <a:p>
            <a:pPr algn="just"/>
            <a:endParaRPr lang="es-MX" b="1" dirty="0" smtClean="0"/>
          </a:p>
          <a:p>
            <a:pPr algn="just"/>
            <a:r>
              <a:rPr lang="es-MX" b="1" dirty="0" err="1" smtClean="0"/>
              <a:t>Also</a:t>
            </a:r>
            <a:r>
              <a:rPr lang="es-MX" b="1" dirty="0" smtClean="0"/>
              <a:t>, </a:t>
            </a:r>
            <a:r>
              <a:rPr lang="es-MX" b="1" dirty="0" err="1" smtClean="0"/>
              <a:t>they</a:t>
            </a:r>
            <a:r>
              <a:rPr lang="es-MX" b="1" dirty="0" smtClean="0"/>
              <a:t> are </a:t>
            </a:r>
            <a:r>
              <a:rPr lang="es-MX" b="1" dirty="0" err="1" smtClean="0"/>
              <a:t>learning</a:t>
            </a:r>
            <a:r>
              <a:rPr lang="es-MX" b="1" dirty="0" smtClean="0"/>
              <a:t> </a:t>
            </a:r>
            <a:r>
              <a:rPr lang="es-MX" b="1" dirty="0" err="1" smtClean="0"/>
              <a:t>from</a:t>
            </a:r>
            <a:r>
              <a:rPr lang="es-MX" b="1" dirty="0" smtClean="0"/>
              <a:t> </a:t>
            </a:r>
            <a:r>
              <a:rPr lang="es-MX" b="1" dirty="0" err="1" smtClean="0"/>
              <a:t>the</a:t>
            </a:r>
            <a:r>
              <a:rPr lang="es-MX" b="1" dirty="0" smtClean="0"/>
              <a:t> </a:t>
            </a:r>
            <a:r>
              <a:rPr lang="es-MX" b="1" dirty="0" err="1" smtClean="0"/>
              <a:t>experience</a:t>
            </a:r>
            <a:r>
              <a:rPr lang="es-MX" b="1" dirty="0" smtClean="0"/>
              <a:t> of </a:t>
            </a:r>
            <a:r>
              <a:rPr lang="es-MX" b="1" dirty="0" err="1" smtClean="0"/>
              <a:t>older</a:t>
            </a:r>
            <a:r>
              <a:rPr lang="es-MX" b="1" dirty="0" smtClean="0"/>
              <a:t> </a:t>
            </a:r>
            <a:r>
              <a:rPr lang="es-MX" b="1" dirty="0" err="1" smtClean="0"/>
              <a:t>preachers</a:t>
            </a:r>
            <a:r>
              <a:rPr lang="es-MX" b="1" dirty="0" smtClean="0"/>
              <a:t> and </a:t>
            </a:r>
            <a:r>
              <a:rPr lang="es-MX" b="1" dirty="0" err="1" smtClean="0"/>
              <a:t>the</a:t>
            </a:r>
            <a:r>
              <a:rPr lang="es-MX" b="1" dirty="0" smtClean="0"/>
              <a:t> </a:t>
            </a:r>
            <a:r>
              <a:rPr lang="es-MX" b="1" dirty="0" err="1" smtClean="0"/>
              <a:t>challenges</a:t>
            </a:r>
            <a:r>
              <a:rPr lang="es-MX" b="1" dirty="0" smtClean="0"/>
              <a:t> </a:t>
            </a:r>
            <a:r>
              <a:rPr lang="es-MX" b="1" dirty="0" err="1" smtClean="0"/>
              <a:t>that</a:t>
            </a:r>
            <a:r>
              <a:rPr lang="es-MX" b="1" dirty="0" smtClean="0"/>
              <a:t> </a:t>
            </a:r>
            <a:r>
              <a:rPr lang="es-MX" b="1" dirty="0" err="1" smtClean="0"/>
              <a:t>they</a:t>
            </a:r>
            <a:r>
              <a:rPr lang="es-MX" b="1" dirty="0" smtClean="0"/>
              <a:t> are </a:t>
            </a:r>
            <a:r>
              <a:rPr lang="es-MX" b="1" dirty="0" err="1" smtClean="0"/>
              <a:t>facing</a:t>
            </a:r>
            <a:r>
              <a:rPr lang="es-MX" b="1" dirty="0" smtClean="0"/>
              <a:t> in </a:t>
            </a:r>
            <a:r>
              <a:rPr lang="es-MX" b="1" dirty="0" err="1" smtClean="0"/>
              <a:t>their</a:t>
            </a:r>
            <a:r>
              <a:rPr lang="es-MX" b="1" dirty="0" smtClean="0"/>
              <a:t> local </a:t>
            </a:r>
            <a:r>
              <a:rPr lang="es-MX" b="1" dirty="0" err="1" smtClean="0"/>
              <a:t>work</a:t>
            </a:r>
            <a:r>
              <a:rPr lang="es-MX" b="1" dirty="0" smtClean="0"/>
              <a:t>.</a:t>
            </a:r>
          </a:p>
          <a:p>
            <a:pPr algn="just"/>
            <a:endParaRPr lang="es-MX" b="1" dirty="0" smtClean="0"/>
          </a:p>
          <a:p>
            <a:pPr algn="just"/>
            <a:r>
              <a:rPr lang="es-MX" b="1" dirty="0" err="1" smtClean="0"/>
              <a:t>Fellowship</a:t>
            </a:r>
            <a:r>
              <a:rPr lang="es-MX" b="1" dirty="0" smtClean="0"/>
              <a:t> </a:t>
            </a:r>
            <a:r>
              <a:rPr lang="es-MX" b="1" dirty="0" err="1" smtClean="0"/>
              <a:t>with</a:t>
            </a:r>
            <a:r>
              <a:rPr lang="es-MX" b="1" dirty="0" smtClean="0"/>
              <a:t> </a:t>
            </a:r>
            <a:r>
              <a:rPr lang="es-MX" b="1" dirty="0" err="1" smtClean="0"/>
              <a:t>the</a:t>
            </a:r>
            <a:r>
              <a:rPr lang="es-MX" b="1" dirty="0" smtClean="0"/>
              <a:t> </a:t>
            </a:r>
            <a:r>
              <a:rPr lang="es-MX" b="1" dirty="0" err="1" smtClean="0"/>
              <a:t>Lord´s</a:t>
            </a:r>
            <a:r>
              <a:rPr lang="es-MX" b="1" dirty="0" smtClean="0"/>
              <a:t> </a:t>
            </a:r>
            <a:r>
              <a:rPr lang="es-MX" b="1" dirty="0" err="1" smtClean="0"/>
              <a:t>church</a:t>
            </a:r>
            <a:r>
              <a:rPr lang="es-MX" b="1" dirty="0" smtClean="0"/>
              <a:t> </a:t>
            </a:r>
            <a:r>
              <a:rPr lang="es-MX" b="1" dirty="0" err="1" smtClean="0"/>
              <a:t>is</a:t>
            </a:r>
            <a:r>
              <a:rPr lang="es-MX" b="1" dirty="0" smtClean="0"/>
              <a:t> done, and </a:t>
            </a:r>
            <a:r>
              <a:rPr lang="es-MX" b="1" dirty="0" err="1" smtClean="0"/>
              <a:t>all</a:t>
            </a:r>
            <a:r>
              <a:rPr lang="es-MX" b="1" dirty="0" smtClean="0"/>
              <a:t> of </a:t>
            </a:r>
            <a:r>
              <a:rPr lang="es-MX" b="1" dirty="0" err="1" smtClean="0"/>
              <a:t>it</a:t>
            </a:r>
            <a:r>
              <a:rPr lang="es-MX" b="1" dirty="0"/>
              <a:t> </a:t>
            </a:r>
            <a:r>
              <a:rPr lang="es-MX" b="1" dirty="0" err="1" smtClean="0"/>
              <a:t>is</a:t>
            </a:r>
            <a:r>
              <a:rPr lang="es-MX" b="1" dirty="0" smtClean="0"/>
              <a:t> </a:t>
            </a:r>
            <a:r>
              <a:rPr lang="es-MX" b="1" dirty="0" err="1" smtClean="0"/>
              <a:t>good</a:t>
            </a:r>
            <a:r>
              <a:rPr lang="es-MX" b="1" dirty="0" smtClean="0"/>
              <a:t> </a:t>
            </a:r>
            <a:r>
              <a:rPr lang="es-MX" b="1" dirty="0" err="1" smtClean="0"/>
              <a:t>for</a:t>
            </a:r>
            <a:r>
              <a:rPr lang="es-MX" b="1" dirty="0" smtClean="0"/>
              <a:t> </a:t>
            </a:r>
            <a:r>
              <a:rPr lang="es-MX" b="1" dirty="0" err="1" smtClean="0"/>
              <a:t>the</a:t>
            </a:r>
            <a:r>
              <a:rPr lang="es-MX" b="1" dirty="0" smtClean="0"/>
              <a:t>  </a:t>
            </a:r>
            <a:r>
              <a:rPr lang="es-MX" b="1" dirty="0" err="1" smtClean="0"/>
              <a:t>encouragement</a:t>
            </a:r>
            <a:r>
              <a:rPr lang="es-MX" b="1" dirty="0" smtClean="0"/>
              <a:t> of  </a:t>
            </a:r>
            <a:r>
              <a:rPr lang="es-MX" b="1" dirty="0" err="1" smtClean="0"/>
              <a:t>the</a:t>
            </a:r>
            <a:r>
              <a:rPr lang="es-MX" b="1" dirty="0" smtClean="0"/>
              <a:t> </a:t>
            </a:r>
            <a:r>
              <a:rPr lang="es-MX" b="1" dirty="0" err="1" smtClean="0"/>
              <a:t>student</a:t>
            </a:r>
            <a:r>
              <a:rPr lang="es-MX" b="1" dirty="0" smtClean="0"/>
              <a:t> and </a:t>
            </a:r>
            <a:r>
              <a:rPr lang="es-MX" b="1" dirty="0" err="1" smtClean="0"/>
              <a:t>his</a:t>
            </a:r>
            <a:r>
              <a:rPr lang="es-MX" b="1" dirty="0" smtClean="0"/>
              <a:t> </a:t>
            </a:r>
            <a:r>
              <a:rPr lang="es-MX" b="1" dirty="0" err="1" smtClean="0"/>
              <a:t>family</a:t>
            </a:r>
            <a:r>
              <a:rPr lang="es-MX" b="1" dirty="0" smtClean="0"/>
              <a:t>. </a:t>
            </a:r>
          </a:p>
          <a:p>
            <a:pPr algn="just"/>
            <a:endParaRPr lang="es-MX" b="1" dirty="0"/>
          </a:p>
          <a:p>
            <a:pPr algn="just"/>
            <a:r>
              <a:rPr lang="es-MX" b="1" dirty="0" err="1" smtClean="0"/>
              <a:t>Some</a:t>
            </a:r>
            <a:r>
              <a:rPr lang="es-MX" b="1" dirty="0" smtClean="0"/>
              <a:t> of </a:t>
            </a:r>
            <a:r>
              <a:rPr lang="es-MX" b="1" dirty="0" err="1" smtClean="0"/>
              <a:t>the</a:t>
            </a:r>
            <a:r>
              <a:rPr lang="es-MX" b="1" dirty="0" smtClean="0"/>
              <a:t> </a:t>
            </a:r>
            <a:r>
              <a:rPr lang="es-MX" b="1" dirty="0" err="1" smtClean="0"/>
              <a:t>students</a:t>
            </a:r>
            <a:r>
              <a:rPr lang="es-MX" b="1" dirty="0" smtClean="0"/>
              <a:t> </a:t>
            </a:r>
            <a:r>
              <a:rPr lang="es-MX" b="1" dirty="0" err="1" smtClean="0"/>
              <a:t>stay</a:t>
            </a:r>
            <a:r>
              <a:rPr lang="es-MX" b="1" dirty="0" smtClean="0"/>
              <a:t> in </a:t>
            </a:r>
            <a:r>
              <a:rPr lang="es-MX" b="1" dirty="0" err="1" smtClean="0"/>
              <a:t>the</a:t>
            </a:r>
            <a:r>
              <a:rPr lang="es-MX" b="1" dirty="0" smtClean="0"/>
              <a:t> </a:t>
            </a:r>
            <a:r>
              <a:rPr lang="es-MX" b="1" dirty="0" err="1" smtClean="0"/>
              <a:t>same</a:t>
            </a:r>
            <a:r>
              <a:rPr lang="es-MX" b="1" dirty="0" smtClean="0"/>
              <a:t> </a:t>
            </a:r>
            <a:r>
              <a:rPr lang="es-MX" b="1" dirty="0" err="1" smtClean="0"/>
              <a:t>congregation</a:t>
            </a:r>
            <a:r>
              <a:rPr lang="es-MX" b="1" dirty="0" smtClean="0"/>
              <a:t> </a:t>
            </a:r>
            <a:r>
              <a:rPr lang="es-MX" b="1" dirty="0" err="1" smtClean="0"/>
              <a:t>every</a:t>
            </a:r>
            <a:r>
              <a:rPr lang="es-MX" b="1" dirty="0" smtClean="0"/>
              <a:t> </a:t>
            </a:r>
            <a:r>
              <a:rPr lang="es-MX" b="1" dirty="0" err="1" smtClean="0"/>
              <a:t>Sunday</a:t>
            </a:r>
            <a:r>
              <a:rPr lang="es-MX" b="1" dirty="0" smtClean="0"/>
              <a:t>, </a:t>
            </a:r>
            <a:r>
              <a:rPr lang="es-MX" b="1" dirty="0" err="1" smtClean="0"/>
              <a:t>but</a:t>
            </a:r>
            <a:r>
              <a:rPr lang="es-MX" b="1" dirty="0" smtClean="0"/>
              <a:t> </a:t>
            </a:r>
            <a:r>
              <a:rPr lang="es-MX" b="1" dirty="0" err="1" smtClean="0"/>
              <a:t>others</a:t>
            </a:r>
            <a:r>
              <a:rPr lang="es-MX" b="1" dirty="0" smtClean="0"/>
              <a:t> are </a:t>
            </a:r>
            <a:r>
              <a:rPr lang="es-MX" b="1" dirty="0" err="1" smtClean="0"/>
              <a:t>rolling</a:t>
            </a:r>
            <a:r>
              <a:rPr lang="es-MX" b="1" dirty="0" smtClean="0"/>
              <a:t> up at </a:t>
            </a:r>
            <a:r>
              <a:rPr lang="es-MX" b="1" dirty="0" err="1" smtClean="0"/>
              <a:t>diferent</a:t>
            </a:r>
            <a:r>
              <a:rPr lang="es-MX" b="1" dirty="0" smtClean="0"/>
              <a:t> </a:t>
            </a:r>
            <a:r>
              <a:rPr lang="es-MX" b="1" dirty="0" err="1" smtClean="0"/>
              <a:t>congregation</a:t>
            </a:r>
            <a:r>
              <a:rPr lang="es-MX" b="1" dirty="0" smtClean="0"/>
              <a:t> </a:t>
            </a:r>
            <a:r>
              <a:rPr lang="es-MX" b="1" dirty="0" err="1" smtClean="0"/>
              <a:t>every</a:t>
            </a:r>
            <a:r>
              <a:rPr lang="es-MX" b="1" dirty="0" smtClean="0"/>
              <a:t> </a:t>
            </a:r>
            <a:r>
              <a:rPr lang="es-MX" b="1" dirty="0" err="1" smtClean="0"/>
              <a:t>weekend</a:t>
            </a:r>
            <a:r>
              <a:rPr lang="es-MX" b="1" dirty="0" smtClean="0"/>
              <a:t>. </a:t>
            </a:r>
            <a:r>
              <a:rPr lang="es-MX" b="1" dirty="0" err="1" smtClean="0"/>
              <a:t>The</a:t>
            </a:r>
            <a:r>
              <a:rPr lang="es-MX" b="1" dirty="0" smtClean="0"/>
              <a:t> </a:t>
            </a:r>
            <a:r>
              <a:rPr lang="es-MX" b="1" dirty="0" err="1" smtClean="0"/>
              <a:t>church</a:t>
            </a:r>
            <a:r>
              <a:rPr lang="es-MX" b="1" dirty="0" smtClean="0"/>
              <a:t> in </a:t>
            </a:r>
            <a:r>
              <a:rPr lang="es-MX" b="1" dirty="0" err="1" smtClean="0"/>
              <a:t>our</a:t>
            </a:r>
            <a:r>
              <a:rPr lang="es-MX" b="1" dirty="0" smtClean="0"/>
              <a:t> </a:t>
            </a:r>
            <a:r>
              <a:rPr lang="es-MX" b="1" dirty="0" err="1" smtClean="0"/>
              <a:t>city</a:t>
            </a:r>
            <a:r>
              <a:rPr lang="es-MX" b="1" dirty="0" smtClean="0"/>
              <a:t> has </a:t>
            </a:r>
            <a:r>
              <a:rPr lang="es-MX" b="1" dirty="0" err="1" smtClean="0"/>
              <a:t>been</a:t>
            </a:r>
            <a:r>
              <a:rPr lang="es-MX" b="1" dirty="0" smtClean="0"/>
              <a:t> so </a:t>
            </a:r>
            <a:r>
              <a:rPr lang="es-MX" b="1" dirty="0" err="1" smtClean="0"/>
              <a:t>blessed</a:t>
            </a:r>
            <a:r>
              <a:rPr lang="es-MX" b="1" dirty="0" smtClean="0"/>
              <a:t> </a:t>
            </a:r>
            <a:r>
              <a:rPr lang="es-MX" b="1" dirty="0" err="1" smtClean="0"/>
              <a:t>by</a:t>
            </a:r>
            <a:r>
              <a:rPr lang="es-MX" b="1" dirty="0" smtClean="0"/>
              <a:t> </a:t>
            </a:r>
            <a:r>
              <a:rPr lang="es-MX" b="1" dirty="0" err="1" smtClean="0"/>
              <a:t>the</a:t>
            </a:r>
            <a:r>
              <a:rPr lang="es-MX" b="1" dirty="0" smtClean="0"/>
              <a:t> </a:t>
            </a:r>
            <a:r>
              <a:rPr lang="es-MX" b="1" dirty="0" err="1" smtClean="0"/>
              <a:t>years</a:t>
            </a:r>
            <a:r>
              <a:rPr lang="es-MX" b="1" dirty="0" smtClean="0"/>
              <a:t> </a:t>
            </a:r>
            <a:r>
              <a:rPr lang="es-MX" b="1" dirty="0" err="1" smtClean="0"/>
              <a:t>for</a:t>
            </a:r>
            <a:r>
              <a:rPr lang="es-MX" b="1" dirty="0"/>
              <a:t> </a:t>
            </a:r>
            <a:r>
              <a:rPr lang="es-MX" b="1" dirty="0" err="1" smtClean="0"/>
              <a:t>the</a:t>
            </a:r>
            <a:r>
              <a:rPr lang="es-MX" b="1" dirty="0" smtClean="0"/>
              <a:t> </a:t>
            </a:r>
            <a:r>
              <a:rPr lang="es-MX" b="1" dirty="0" err="1" smtClean="0"/>
              <a:t>support</a:t>
            </a:r>
            <a:r>
              <a:rPr lang="es-MX" b="1" dirty="0" smtClean="0"/>
              <a:t> </a:t>
            </a:r>
            <a:r>
              <a:rPr lang="es-MX" b="1" dirty="0" err="1" smtClean="0"/>
              <a:t>that</a:t>
            </a:r>
            <a:r>
              <a:rPr lang="es-MX" b="1" dirty="0" smtClean="0"/>
              <a:t> </a:t>
            </a:r>
            <a:r>
              <a:rPr lang="es-MX" b="1" dirty="0" err="1" smtClean="0"/>
              <a:t>the</a:t>
            </a:r>
            <a:r>
              <a:rPr lang="es-MX" b="1" dirty="0" smtClean="0"/>
              <a:t> </a:t>
            </a:r>
            <a:r>
              <a:rPr lang="es-MX" b="1" dirty="0" err="1" smtClean="0"/>
              <a:t>school</a:t>
            </a:r>
            <a:r>
              <a:rPr lang="es-MX" b="1" dirty="0" smtClean="0"/>
              <a:t> has </a:t>
            </a:r>
            <a:r>
              <a:rPr lang="es-MX" b="1" dirty="0" err="1" smtClean="0"/>
              <a:t>given</a:t>
            </a:r>
            <a:r>
              <a:rPr lang="es-MX" b="1" dirty="0" smtClean="0"/>
              <a:t> to </a:t>
            </a:r>
            <a:r>
              <a:rPr lang="es-MX" b="1" dirty="0" err="1" smtClean="0"/>
              <a:t>many</a:t>
            </a:r>
            <a:r>
              <a:rPr lang="es-MX" b="1" dirty="0" smtClean="0"/>
              <a:t> local </a:t>
            </a:r>
            <a:r>
              <a:rPr lang="es-MX" b="1" dirty="0" err="1" smtClean="0"/>
              <a:t>congregations</a:t>
            </a:r>
            <a:r>
              <a:rPr lang="es-MX" b="1" dirty="0" smtClean="0"/>
              <a:t>.</a:t>
            </a:r>
          </a:p>
          <a:p>
            <a:pPr algn="just"/>
            <a:endParaRPr lang="en-US" b="1" dirty="0"/>
          </a:p>
        </p:txBody>
      </p:sp>
    </p:spTree>
    <p:extLst>
      <p:ext uri="{BB962C8B-B14F-4D97-AF65-F5344CB8AC3E}">
        <p14:creationId xmlns:p14="http://schemas.microsoft.com/office/powerpoint/2010/main" val="1597874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201167"/>
            <a:ext cx="11297920" cy="916433"/>
          </a:xfrm>
        </p:spPr>
        <p:txBody>
          <a:bodyPr rtlCol="0">
            <a:normAutofit/>
          </a:bodyPr>
          <a:lstStyle/>
          <a:p>
            <a:pPr algn="ctr"/>
            <a:r>
              <a:rPr lang="es-MX" sz="4000" b="1" dirty="0" smtClean="0">
                <a:solidFill>
                  <a:schemeClr val="accent5">
                    <a:lumMod val="60000"/>
                    <a:lumOff val="40000"/>
                  </a:schemeClr>
                </a:solidFill>
              </a:rPr>
              <a:t>Local </a:t>
            </a:r>
            <a:r>
              <a:rPr lang="es-MX" sz="4000" b="1" dirty="0" err="1" smtClean="0">
                <a:solidFill>
                  <a:schemeClr val="accent5">
                    <a:lumMod val="60000"/>
                    <a:lumOff val="40000"/>
                  </a:schemeClr>
                </a:solidFill>
              </a:rPr>
              <a:t>congregations</a:t>
            </a:r>
            <a:r>
              <a:rPr lang="es-MX" sz="4000" b="1" dirty="0" smtClean="0">
                <a:solidFill>
                  <a:schemeClr val="accent5">
                    <a:lumMod val="60000"/>
                    <a:lumOff val="40000"/>
                  </a:schemeClr>
                </a:solidFill>
              </a:rPr>
              <a:t> </a:t>
            </a:r>
            <a:r>
              <a:rPr lang="es-MX" sz="4000" b="1" dirty="0" err="1" smtClean="0">
                <a:solidFill>
                  <a:schemeClr val="accent5">
                    <a:lumMod val="60000"/>
                    <a:lumOff val="40000"/>
                  </a:schemeClr>
                </a:solidFill>
              </a:rPr>
              <a:t>support</a:t>
            </a:r>
            <a:endParaRPr lang="es-ES" sz="4000" b="1" dirty="0">
              <a:solidFill>
                <a:schemeClr val="accent5">
                  <a:lumMod val="60000"/>
                  <a:lumOff val="40000"/>
                </a:schemeClr>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272"/>
            <a:ext cx="5650992" cy="4238244"/>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23944"/>
            <a:ext cx="3645408" cy="2734056"/>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992" y="1033272"/>
            <a:ext cx="5650992" cy="4238244"/>
          </a:xfrm>
          <a:prstGeom prst="rect">
            <a:avLst/>
          </a:prstGeom>
        </p:spPr>
      </p:pic>
      <p:sp>
        <p:nvSpPr>
          <p:cNvPr id="6" name="CuadroTexto 5"/>
          <p:cNvSpPr txBox="1"/>
          <p:nvPr/>
        </p:nvSpPr>
        <p:spPr>
          <a:xfrm>
            <a:off x="3977640" y="5448412"/>
            <a:ext cx="7324344" cy="1200329"/>
          </a:xfrm>
          <a:prstGeom prst="rect">
            <a:avLst/>
          </a:prstGeom>
          <a:noFill/>
        </p:spPr>
        <p:txBody>
          <a:bodyPr wrap="square" rtlCol="0">
            <a:spAutoFit/>
          </a:bodyPr>
          <a:lstStyle/>
          <a:p>
            <a:r>
              <a:rPr lang="en-US" dirty="0" smtClean="0"/>
              <a:t>These are some of the congregations which </a:t>
            </a:r>
            <a:r>
              <a:rPr lang="en-US" b="1" u="sng" dirty="0" smtClean="0">
                <a:effectLst>
                  <a:outerShdw blurRad="38100" dist="38100" dir="2700000" algn="tl">
                    <a:srgbClr val="000000">
                      <a:alpha val="43137"/>
                    </a:srgbClr>
                  </a:outerShdw>
                </a:effectLst>
              </a:rPr>
              <a:t>Brother Saul Alexande</a:t>
            </a:r>
            <a:r>
              <a:rPr lang="en-US" dirty="0" smtClean="0"/>
              <a:t>r has been supported: Las Malvinas, El Milagro SLP, La Estanzuela. Saul, his wife </a:t>
            </a:r>
            <a:r>
              <a:rPr lang="en-US" dirty="0" err="1" smtClean="0"/>
              <a:t>Magali</a:t>
            </a:r>
            <a:r>
              <a:rPr lang="en-US" dirty="0" smtClean="0"/>
              <a:t> and their children are now supported every Sunday to “Las Malvinas” church of Christ</a:t>
            </a:r>
            <a:endParaRPr lang="en-US" dirty="0"/>
          </a:p>
        </p:txBody>
      </p:sp>
    </p:spTree>
    <p:extLst>
      <p:ext uri="{BB962C8B-B14F-4D97-AF65-F5344CB8AC3E}">
        <p14:creationId xmlns:p14="http://schemas.microsoft.com/office/powerpoint/2010/main" val="190208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201167"/>
            <a:ext cx="11297920" cy="916433"/>
          </a:xfrm>
        </p:spPr>
        <p:txBody>
          <a:bodyPr rtlCol="0">
            <a:normAutofit/>
          </a:bodyPr>
          <a:lstStyle/>
          <a:p>
            <a:pPr algn="ctr"/>
            <a:r>
              <a:rPr lang="es-MX" sz="4000" b="1" dirty="0" smtClean="0">
                <a:solidFill>
                  <a:schemeClr val="accent5">
                    <a:lumMod val="60000"/>
                    <a:lumOff val="40000"/>
                  </a:schemeClr>
                </a:solidFill>
              </a:rPr>
              <a:t>Local </a:t>
            </a:r>
            <a:r>
              <a:rPr lang="es-MX" sz="4000" b="1" dirty="0" err="1" smtClean="0">
                <a:solidFill>
                  <a:schemeClr val="accent5">
                    <a:lumMod val="60000"/>
                    <a:lumOff val="40000"/>
                  </a:schemeClr>
                </a:solidFill>
              </a:rPr>
              <a:t>congregations</a:t>
            </a:r>
            <a:r>
              <a:rPr lang="es-MX" sz="4000" b="1" dirty="0" smtClean="0">
                <a:solidFill>
                  <a:schemeClr val="accent5">
                    <a:lumMod val="60000"/>
                    <a:lumOff val="40000"/>
                  </a:schemeClr>
                </a:solidFill>
              </a:rPr>
              <a:t> </a:t>
            </a:r>
            <a:r>
              <a:rPr lang="es-MX" sz="4000" b="1" dirty="0" err="1" smtClean="0">
                <a:solidFill>
                  <a:schemeClr val="accent5">
                    <a:lumMod val="60000"/>
                    <a:lumOff val="40000"/>
                  </a:schemeClr>
                </a:solidFill>
              </a:rPr>
              <a:t>support</a:t>
            </a:r>
            <a:endParaRPr lang="es-ES" sz="4000" b="1" dirty="0">
              <a:solidFill>
                <a:schemeClr val="accent5">
                  <a:lumMod val="60000"/>
                  <a:lumOff val="40000"/>
                </a:schemeClr>
              </a:solidFill>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84319" y="1007872"/>
            <a:ext cx="4160520" cy="3257550"/>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991233"/>
            <a:ext cx="2443163" cy="3257550"/>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6972" y="1000378"/>
            <a:ext cx="2429446" cy="3239261"/>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6515" y="985393"/>
            <a:ext cx="2440685" cy="3092831"/>
          </a:xfrm>
          <a:prstGeom prst="rect">
            <a:avLst/>
          </a:prstGeom>
        </p:spPr>
      </p:pic>
      <p:sp>
        <p:nvSpPr>
          <p:cNvPr id="12" name="CuadroTexto 11"/>
          <p:cNvSpPr txBox="1"/>
          <p:nvPr/>
        </p:nvSpPr>
        <p:spPr>
          <a:xfrm>
            <a:off x="429768" y="4443984"/>
            <a:ext cx="5515071" cy="1754326"/>
          </a:xfrm>
          <a:prstGeom prst="rect">
            <a:avLst/>
          </a:prstGeom>
          <a:noFill/>
        </p:spPr>
        <p:txBody>
          <a:bodyPr wrap="square" rtlCol="0">
            <a:spAutoFit/>
          </a:bodyPr>
          <a:lstStyle/>
          <a:p>
            <a:r>
              <a:rPr lang="es-MX" b="1" u="sng" dirty="0" smtClean="0">
                <a:effectLst>
                  <a:outerShdw blurRad="38100" dist="38100" dir="2700000" algn="tl">
                    <a:srgbClr val="000000">
                      <a:alpha val="43137"/>
                    </a:srgbClr>
                  </a:outerShdw>
                </a:effectLst>
              </a:rPr>
              <a:t>Mateo Alvarado </a:t>
            </a:r>
            <a:r>
              <a:rPr lang="es-MX" dirty="0" smtClean="0"/>
              <a:t>and </a:t>
            </a:r>
            <a:r>
              <a:rPr lang="es-MX" dirty="0" err="1" smtClean="0"/>
              <a:t>his</a:t>
            </a:r>
            <a:r>
              <a:rPr lang="es-MX" dirty="0" smtClean="0"/>
              <a:t> </a:t>
            </a:r>
            <a:r>
              <a:rPr lang="es-MX" dirty="0" err="1" smtClean="0"/>
              <a:t>family</a:t>
            </a:r>
            <a:r>
              <a:rPr lang="es-MX" dirty="0" smtClean="0"/>
              <a:t> </a:t>
            </a:r>
            <a:r>
              <a:rPr lang="es-MX" dirty="0" err="1" smtClean="0"/>
              <a:t>were</a:t>
            </a:r>
            <a:r>
              <a:rPr lang="es-MX" dirty="0" smtClean="0"/>
              <a:t> </a:t>
            </a:r>
            <a:r>
              <a:rPr lang="es-MX" dirty="0" err="1" smtClean="0"/>
              <a:t>supported</a:t>
            </a:r>
            <a:r>
              <a:rPr lang="es-MX" dirty="0" smtClean="0"/>
              <a:t> </a:t>
            </a:r>
            <a:r>
              <a:rPr lang="es-MX" dirty="0" err="1" smtClean="0"/>
              <a:t>during</a:t>
            </a:r>
            <a:r>
              <a:rPr lang="es-MX" dirty="0" smtClean="0"/>
              <a:t> </a:t>
            </a:r>
            <a:r>
              <a:rPr lang="es-MX" dirty="0" err="1" smtClean="0"/>
              <a:t>their</a:t>
            </a:r>
            <a:r>
              <a:rPr lang="es-MX" dirty="0" smtClean="0"/>
              <a:t> </a:t>
            </a:r>
            <a:r>
              <a:rPr lang="es-MX" dirty="0" err="1" smtClean="0"/>
              <a:t>first</a:t>
            </a:r>
            <a:r>
              <a:rPr lang="es-MX" dirty="0" smtClean="0"/>
              <a:t> </a:t>
            </a:r>
            <a:r>
              <a:rPr lang="es-MX" dirty="0" err="1" smtClean="0"/>
              <a:t>year</a:t>
            </a:r>
            <a:r>
              <a:rPr lang="es-MX" dirty="0" smtClean="0"/>
              <a:t> to Allende </a:t>
            </a:r>
            <a:r>
              <a:rPr lang="es-MX" dirty="0" err="1" smtClean="0"/>
              <a:t>church</a:t>
            </a:r>
            <a:r>
              <a:rPr lang="es-MX" dirty="0" smtClean="0"/>
              <a:t> of </a:t>
            </a:r>
            <a:r>
              <a:rPr lang="es-MX" dirty="0" err="1" smtClean="0"/>
              <a:t>Christ</a:t>
            </a:r>
            <a:r>
              <a:rPr lang="es-MX" dirty="0" smtClean="0"/>
              <a:t>. </a:t>
            </a:r>
            <a:r>
              <a:rPr lang="es-MX" dirty="0" err="1" smtClean="0"/>
              <a:t>Now</a:t>
            </a:r>
            <a:r>
              <a:rPr lang="es-MX" dirty="0" smtClean="0"/>
              <a:t> </a:t>
            </a:r>
            <a:r>
              <a:rPr lang="es-MX" dirty="0" err="1" smtClean="0"/>
              <a:t>they</a:t>
            </a:r>
            <a:r>
              <a:rPr lang="es-MX" dirty="0" smtClean="0"/>
              <a:t> </a:t>
            </a:r>
            <a:r>
              <a:rPr lang="es-MX" dirty="0" err="1" smtClean="0"/>
              <a:t>supported</a:t>
            </a:r>
            <a:r>
              <a:rPr lang="es-MX" dirty="0" smtClean="0"/>
              <a:t> “La Ferrocarrilera” </a:t>
            </a:r>
            <a:r>
              <a:rPr lang="es-MX" dirty="0" err="1" smtClean="0"/>
              <a:t>church</a:t>
            </a:r>
            <a:r>
              <a:rPr lang="es-MX" dirty="0" smtClean="0"/>
              <a:t> of </a:t>
            </a:r>
            <a:r>
              <a:rPr lang="es-MX" dirty="0" err="1" smtClean="0"/>
              <a:t>Christ</a:t>
            </a:r>
            <a:r>
              <a:rPr lang="es-MX" dirty="0" smtClean="0"/>
              <a:t> </a:t>
            </a:r>
            <a:r>
              <a:rPr lang="es-MX" dirty="0" err="1" smtClean="0"/>
              <a:t>every</a:t>
            </a:r>
            <a:r>
              <a:rPr lang="es-MX" dirty="0" smtClean="0"/>
              <a:t> </a:t>
            </a:r>
            <a:r>
              <a:rPr lang="es-MX" dirty="0" err="1" smtClean="0"/>
              <a:t>Sunday</a:t>
            </a:r>
            <a:r>
              <a:rPr lang="es-MX" dirty="0" smtClean="0"/>
              <a:t>. Mateo </a:t>
            </a:r>
            <a:r>
              <a:rPr lang="es-MX" dirty="0" err="1" smtClean="0"/>
              <a:t>is</a:t>
            </a:r>
            <a:r>
              <a:rPr lang="es-MX" dirty="0" smtClean="0"/>
              <a:t> a </a:t>
            </a:r>
            <a:r>
              <a:rPr lang="es-MX" dirty="0" err="1" smtClean="0"/>
              <a:t>good</a:t>
            </a:r>
            <a:r>
              <a:rPr lang="es-MX" dirty="0" smtClean="0"/>
              <a:t> </a:t>
            </a:r>
            <a:r>
              <a:rPr lang="es-MX" dirty="0" err="1" smtClean="0"/>
              <a:t>student</a:t>
            </a:r>
            <a:r>
              <a:rPr lang="es-MX" dirty="0" smtClean="0"/>
              <a:t> and he </a:t>
            </a:r>
            <a:r>
              <a:rPr lang="es-MX" dirty="0" err="1" smtClean="0"/>
              <a:t>loves</a:t>
            </a:r>
            <a:r>
              <a:rPr lang="es-MX" dirty="0" smtClean="0"/>
              <a:t> </a:t>
            </a:r>
            <a:r>
              <a:rPr lang="es-MX" dirty="0" err="1" smtClean="0"/>
              <a:t>make</a:t>
            </a:r>
            <a:r>
              <a:rPr lang="es-MX" dirty="0" smtClean="0"/>
              <a:t> </a:t>
            </a:r>
            <a:r>
              <a:rPr lang="es-MX" dirty="0" err="1" smtClean="0"/>
              <a:t>door</a:t>
            </a:r>
            <a:r>
              <a:rPr lang="es-MX" dirty="0" smtClean="0"/>
              <a:t> </a:t>
            </a:r>
            <a:r>
              <a:rPr lang="es-MX" dirty="0" err="1" smtClean="0"/>
              <a:t>knocking</a:t>
            </a:r>
            <a:r>
              <a:rPr lang="es-MX" dirty="0" smtClean="0"/>
              <a:t> and to </a:t>
            </a:r>
            <a:r>
              <a:rPr lang="es-MX" dirty="0" err="1" smtClean="0"/>
              <a:t>have</a:t>
            </a:r>
            <a:r>
              <a:rPr lang="es-MX" dirty="0" smtClean="0"/>
              <a:t> home </a:t>
            </a:r>
            <a:r>
              <a:rPr lang="es-MX" dirty="0" err="1" smtClean="0"/>
              <a:t>Bible</a:t>
            </a:r>
            <a:r>
              <a:rPr lang="es-MX" dirty="0" smtClean="0"/>
              <a:t> </a:t>
            </a:r>
            <a:r>
              <a:rPr lang="es-MX" dirty="0" err="1" smtClean="0"/>
              <a:t>studies</a:t>
            </a:r>
            <a:r>
              <a:rPr lang="es-MX" dirty="0" smtClean="0"/>
              <a:t>. </a:t>
            </a:r>
            <a:endParaRPr lang="en-US" dirty="0"/>
          </a:p>
        </p:txBody>
      </p:sp>
      <p:sp>
        <p:nvSpPr>
          <p:cNvPr id="13" name="CuadroTexto 12"/>
          <p:cNvSpPr txBox="1"/>
          <p:nvPr/>
        </p:nvSpPr>
        <p:spPr>
          <a:xfrm>
            <a:off x="6144768" y="4507992"/>
            <a:ext cx="2880360" cy="2031325"/>
          </a:xfrm>
          <a:prstGeom prst="rect">
            <a:avLst/>
          </a:prstGeom>
          <a:noFill/>
        </p:spPr>
        <p:txBody>
          <a:bodyPr wrap="square" rtlCol="0">
            <a:spAutoFit/>
          </a:bodyPr>
          <a:lstStyle/>
          <a:p>
            <a:r>
              <a:rPr lang="es-MX" b="1" u="sng" dirty="0" smtClean="0">
                <a:effectLst>
                  <a:outerShdw blurRad="38100" dist="38100" dir="2700000" algn="tl">
                    <a:srgbClr val="000000">
                      <a:alpha val="43137"/>
                    </a:srgbClr>
                  </a:outerShdw>
                </a:effectLst>
              </a:rPr>
              <a:t>Alfredo Cerecedo, </a:t>
            </a:r>
            <a:r>
              <a:rPr lang="es-MX" b="1" u="sng" dirty="0" err="1" smtClean="0">
                <a:effectLst>
                  <a:outerShdw blurRad="38100" dist="38100" dir="2700000" algn="tl">
                    <a:srgbClr val="000000">
                      <a:alpha val="43137"/>
                    </a:srgbClr>
                  </a:outerShdw>
                </a:effectLst>
              </a:rPr>
              <a:t>first</a:t>
            </a:r>
            <a:r>
              <a:rPr lang="es-MX" b="1" u="sng" dirty="0" smtClean="0">
                <a:effectLst>
                  <a:outerShdw blurRad="38100" dist="38100" dir="2700000" algn="tl">
                    <a:srgbClr val="000000">
                      <a:alpha val="43137"/>
                    </a:srgbClr>
                  </a:outerShdw>
                </a:effectLst>
              </a:rPr>
              <a:t> </a:t>
            </a:r>
            <a:r>
              <a:rPr lang="es-MX" b="1" u="sng" dirty="0" err="1" smtClean="0">
                <a:effectLst>
                  <a:outerShdw blurRad="38100" dist="38100" dir="2700000" algn="tl">
                    <a:srgbClr val="000000">
                      <a:alpha val="43137"/>
                    </a:srgbClr>
                  </a:outerShdw>
                </a:effectLst>
              </a:rPr>
              <a:t>year</a:t>
            </a:r>
            <a:r>
              <a:rPr lang="es-MX" b="1" u="sng" dirty="0" smtClean="0">
                <a:effectLst>
                  <a:outerShdw blurRad="38100" dist="38100" dir="2700000" algn="tl">
                    <a:srgbClr val="000000">
                      <a:alpha val="43137"/>
                    </a:srgbClr>
                  </a:outerShdw>
                </a:effectLst>
              </a:rPr>
              <a:t> </a:t>
            </a:r>
            <a:r>
              <a:rPr lang="es-MX" b="1" u="sng" dirty="0" err="1" smtClean="0">
                <a:effectLst>
                  <a:outerShdw blurRad="38100" dist="38100" dir="2700000" algn="tl">
                    <a:srgbClr val="000000">
                      <a:alpha val="43137"/>
                    </a:srgbClr>
                  </a:outerShdw>
                </a:effectLst>
              </a:rPr>
              <a:t>student</a:t>
            </a:r>
            <a:r>
              <a:rPr lang="es-MX" b="1" u="sng" dirty="0" smtClean="0">
                <a:effectLst>
                  <a:outerShdw blurRad="38100" dist="38100" dir="2700000" algn="tl">
                    <a:srgbClr val="000000">
                      <a:alpha val="43137"/>
                    </a:srgbClr>
                  </a:outerShdw>
                </a:effectLst>
              </a:rPr>
              <a:t> has </a:t>
            </a:r>
            <a:r>
              <a:rPr lang="es-MX" dirty="0" err="1" smtClean="0"/>
              <a:t>been</a:t>
            </a:r>
            <a:r>
              <a:rPr lang="es-MX" dirty="0" smtClean="0"/>
              <a:t> </a:t>
            </a:r>
            <a:r>
              <a:rPr lang="es-MX" dirty="0" err="1" smtClean="0"/>
              <a:t>supported</a:t>
            </a:r>
            <a:r>
              <a:rPr lang="es-MX" dirty="0" smtClean="0"/>
              <a:t> </a:t>
            </a:r>
            <a:r>
              <a:rPr lang="es-MX" dirty="0" err="1" smtClean="0"/>
              <a:t>several</a:t>
            </a:r>
            <a:r>
              <a:rPr lang="es-MX" dirty="0" smtClean="0"/>
              <a:t> </a:t>
            </a:r>
            <a:r>
              <a:rPr lang="es-MX" dirty="0" err="1" smtClean="0"/>
              <a:t>congregations</a:t>
            </a:r>
            <a:r>
              <a:rPr lang="es-MX" dirty="0" smtClean="0"/>
              <a:t> </a:t>
            </a:r>
            <a:r>
              <a:rPr lang="es-MX" dirty="0" err="1" smtClean="0"/>
              <a:t>like</a:t>
            </a:r>
            <a:r>
              <a:rPr lang="es-MX" dirty="0" smtClean="0"/>
              <a:t> “Dos Ríos”, “Zaragoza”, “Zapata” etc. He has </a:t>
            </a:r>
            <a:r>
              <a:rPr lang="es-MX" dirty="0" err="1" smtClean="0"/>
              <a:t>good</a:t>
            </a:r>
            <a:r>
              <a:rPr lang="es-MX" dirty="0" smtClean="0"/>
              <a:t> </a:t>
            </a:r>
            <a:r>
              <a:rPr lang="es-MX" dirty="0" err="1" smtClean="0"/>
              <a:t>experience</a:t>
            </a:r>
            <a:r>
              <a:rPr lang="es-MX" dirty="0" smtClean="0"/>
              <a:t>. </a:t>
            </a:r>
            <a:endParaRPr lang="en-US" dirty="0"/>
          </a:p>
        </p:txBody>
      </p:sp>
      <p:sp>
        <p:nvSpPr>
          <p:cNvPr id="14" name="CuadroTexto 13"/>
          <p:cNvSpPr txBox="1"/>
          <p:nvPr/>
        </p:nvSpPr>
        <p:spPr>
          <a:xfrm>
            <a:off x="9153144" y="4092493"/>
            <a:ext cx="2898648" cy="2585323"/>
          </a:xfrm>
          <a:prstGeom prst="rect">
            <a:avLst/>
          </a:prstGeom>
          <a:noFill/>
        </p:spPr>
        <p:txBody>
          <a:bodyPr wrap="square" rtlCol="0">
            <a:spAutoFit/>
          </a:bodyPr>
          <a:lstStyle/>
          <a:p>
            <a:r>
              <a:rPr lang="es-MX" b="1" u="sng" dirty="0" smtClean="0">
                <a:effectLst>
                  <a:outerShdw blurRad="38100" dist="38100" dir="2700000" algn="tl">
                    <a:srgbClr val="000000">
                      <a:alpha val="43137"/>
                    </a:srgbClr>
                  </a:outerShdw>
                </a:effectLst>
              </a:rPr>
              <a:t>Jonathan Barrera,</a:t>
            </a:r>
            <a:r>
              <a:rPr lang="es-MX" dirty="0" smtClean="0"/>
              <a:t> </a:t>
            </a:r>
            <a:r>
              <a:rPr lang="es-MX" dirty="0" err="1" smtClean="0"/>
              <a:t>first</a:t>
            </a:r>
            <a:r>
              <a:rPr lang="es-MX" dirty="0" smtClean="0"/>
              <a:t> </a:t>
            </a:r>
            <a:r>
              <a:rPr lang="es-MX" dirty="0" err="1" smtClean="0"/>
              <a:t>year</a:t>
            </a:r>
            <a:r>
              <a:rPr lang="es-MX" dirty="0" smtClean="0"/>
              <a:t> </a:t>
            </a:r>
            <a:r>
              <a:rPr lang="es-MX" dirty="0" err="1" smtClean="0"/>
              <a:t>student</a:t>
            </a:r>
            <a:r>
              <a:rPr lang="es-MX" dirty="0" smtClean="0"/>
              <a:t>. Young </a:t>
            </a:r>
            <a:r>
              <a:rPr lang="es-MX" dirty="0" err="1" smtClean="0"/>
              <a:t>man</a:t>
            </a:r>
            <a:r>
              <a:rPr lang="es-MX" dirty="0" smtClean="0"/>
              <a:t>, </a:t>
            </a:r>
            <a:r>
              <a:rPr lang="es-MX" dirty="0" err="1" smtClean="0"/>
              <a:t>but</a:t>
            </a:r>
            <a:r>
              <a:rPr lang="es-MX" dirty="0" smtClean="0"/>
              <a:t> </a:t>
            </a:r>
            <a:r>
              <a:rPr lang="es-MX" dirty="0" err="1" smtClean="0"/>
              <a:t>very</a:t>
            </a:r>
            <a:r>
              <a:rPr lang="es-MX" dirty="0" smtClean="0"/>
              <a:t> </a:t>
            </a:r>
            <a:r>
              <a:rPr lang="es-MX" dirty="0" err="1" smtClean="0"/>
              <a:t>interested</a:t>
            </a:r>
            <a:r>
              <a:rPr lang="es-MX" dirty="0" smtClean="0"/>
              <a:t> </a:t>
            </a:r>
            <a:r>
              <a:rPr lang="es-MX" dirty="0" err="1" smtClean="0"/>
              <a:t>Bible</a:t>
            </a:r>
            <a:r>
              <a:rPr lang="es-MX" dirty="0" smtClean="0"/>
              <a:t> </a:t>
            </a:r>
            <a:r>
              <a:rPr lang="es-MX" dirty="0" err="1" smtClean="0"/>
              <a:t>student</a:t>
            </a:r>
            <a:r>
              <a:rPr lang="es-MX" dirty="0" smtClean="0"/>
              <a:t>. He </a:t>
            </a:r>
            <a:r>
              <a:rPr lang="es-MX" dirty="0" err="1" smtClean="0"/>
              <a:t>loves</a:t>
            </a:r>
            <a:r>
              <a:rPr lang="es-MX" dirty="0" smtClean="0"/>
              <a:t> </a:t>
            </a:r>
            <a:r>
              <a:rPr lang="es-MX" dirty="0" err="1" smtClean="0"/>
              <a:t>teach</a:t>
            </a:r>
            <a:r>
              <a:rPr lang="es-MX" dirty="0" smtClean="0"/>
              <a:t> </a:t>
            </a:r>
            <a:r>
              <a:rPr lang="es-MX" dirty="0" err="1" smtClean="0"/>
              <a:t>youth</a:t>
            </a:r>
            <a:r>
              <a:rPr lang="es-MX" dirty="0" smtClean="0"/>
              <a:t> </a:t>
            </a:r>
            <a:r>
              <a:rPr lang="es-MX" dirty="0" err="1" smtClean="0"/>
              <a:t>class</a:t>
            </a:r>
            <a:r>
              <a:rPr lang="es-MX" dirty="0" smtClean="0"/>
              <a:t> and </a:t>
            </a:r>
            <a:r>
              <a:rPr lang="es-MX" dirty="0" err="1" smtClean="0"/>
              <a:t>support</a:t>
            </a:r>
            <a:r>
              <a:rPr lang="es-MX" dirty="0" smtClean="0"/>
              <a:t> </a:t>
            </a:r>
            <a:r>
              <a:rPr lang="es-MX" dirty="0" err="1" smtClean="0"/>
              <a:t>congregations</a:t>
            </a:r>
            <a:r>
              <a:rPr lang="es-MX" dirty="0" smtClean="0"/>
              <a:t> </a:t>
            </a:r>
            <a:r>
              <a:rPr lang="es-MX" dirty="0" err="1" smtClean="0"/>
              <a:t>like</a:t>
            </a:r>
            <a:r>
              <a:rPr lang="es-MX" dirty="0" smtClean="0"/>
              <a:t> “Independencia”, “Los </a:t>
            </a:r>
            <a:r>
              <a:rPr lang="es-MX" dirty="0" err="1" smtClean="0"/>
              <a:t>Ebanos</a:t>
            </a:r>
            <a:r>
              <a:rPr lang="es-MX" dirty="0" smtClean="0"/>
              <a:t>”, “Miguel </a:t>
            </a:r>
            <a:r>
              <a:rPr lang="es-MX" dirty="0" err="1" smtClean="0"/>
              <a:t>Aleman</a:t>
            </a:r>
            <a:r>
              <a:rPr lang="es-MX" dirty="0" smtClean="0"/>
              <a:t>”, etc. </a:t>
            </a:r>
            <a:endParaRPr lang="en-US" dirty="0"/>
          </a:p>
        </p:txBody>
      </p:sp>
    </p:spTree>
    <p:extLst>
      <p:ext uri="{BB962C8B-B14F-4D97-AF65-F5344CB8AC3E}">
        <p14:creationId xmlns:p14="http://schemas.microsoft.com/office/powerpoint/2010/main" val="1876340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201167"/>
            <a:ext cx="11297920" cy="916433"/>
          </a:xfrm>
        </p:spPr>
        <p:txBody>
          <a:bodyPr rtlCol="0">
            <a:normAutofit/>
          </a:bodyPr>
          <a:lstStyle/>
          <a:p>
            <a:pPr algn="ctr"/>
            <a:r>
              <a:rPr lang="es-MX" sz="4000" b="1" dirty="0" smtClean="0">
                <a:solidFill>
                  <a:schemeClr val="accent5">
                    <a:lumMod val="60000"/>
                    <a:lumOff val="40000"/>
                  </a:schemeClr>
                </a:solidFill>
              </a:rPr>
              <a:t>Local </a:t>
            </a:r>
            <a:r>
              <a:rPr lang="es-MX" sz="4000" b="1" dirty="0" err="1" smtClean="0">
                <a:solidFill>
                  <a:schemeClr val="accent5">
                    <a:lumMod val="60000"/>
                    <a:lumOff val="40000"/>
                  </a:schemeClr>
                </a:solidFill>
              </a:rPr>
              <a:t>congregations</a:t>
            </a:r>
            <a:r>
              <a:rPr lang="es-MX" sz="4000" b="1" dirty="0" smtClean="0">
                <a:solidFill>
                  <a:schemeClr val="accent5">
                    <a:lumMod val="60000"/>
                    <a:lumOff val="40000"/>
                  </a:schemeClr>
                </a:solidFill>
              </a:rPr>
              <a:t> </a:t>
            </a:r>
            <a:r>
              <a:rPr lang="es-MX" sz="4000" b="1" dirty="0" err="1" smtClean="0">
                <a:solidFill>
                  <a:schemeClr val="accent5">
                    <a:lumMod val="60000"/>
                    <a:lumOff val="40000"/>
                  </a:schemeClr>
                </a:solidFill>
              </a:rPr>
              <a:t>support</a:t>
            </a:r>
            <a:endParaRPr lang="es-ES" sz="4000" b="1" dirty="0">
              <a:solidFill>
                <a:schemeClr val="accent5">
                  <a:lumMod val="60000"/>
                  <a:lumOff val="40000"/>
                </a:schemeClr>
              </a:solidFill>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58" y="969264"/>
            <a:ext cx="2227326" cy="2969768"/>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124" y="969264"/>
            <a:ext cx="2531507" cy="3127248"/>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8677" y="950454"/>
            <a:ext cx="2840141" cy="3794760"/>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0865" y="901684"/>
            <a:ext cx="2106037" cy="3450860"/>
          </a:xfrm>
          <a:prstGeom prst="rect">
            <a:avLst/>
          </a:prstGeom>
        </p:spPr>
      </p:pic>
      <p:sp>
        <p:nvSpPr>
          <p:cNvPr id="3" name="CuadroTexto 2"/>
          <p:cNvSpPr txBox="1"/>
          <p:nvPr/>
        </p:nvSpPr>
        <p:spPr>
          <a:xfrm>
            <a:off x="159258" y="3358898"/>
            <a:ext cx="2527158" cy="3416320"/>
          </a:xfrm>
          <a:prstGeom prst="rect">
            <a:avLst/>
          </a:prstGeom>
          <a:noFill/>
          <a:ln>
            <a:solidFill>
              <a:schemeClr val="tx1"/>
            </a:solidFill>
          </a:ln>
        </p:spPr>
        <p:txBody>
          <a:bodyPr wrap="square" rtlCol="0">
            <a:spAutoFit/>
          </a:bodyPr>
          <a:lstStyle/>
          <a:p>
            <a:r>
              <a:rPr lang="es-MX" b="1" u="sng" dirty="0" smtClean="0">
                <a:effectLst>
                  <a:outerShdw blurRad="38100" dist="38100" dir="2700000" algn="tl">
                    <a:srgbClr val="000000">
                      <a:alpha val="43137"/>
                    </a:srgbClr>
                  </a:outerShdw>
                </a:effectLst>
              </a:rPr>
              <a:t>Cristian Maldonado </a:t>
            </a:r>
            <a:r>
              <a:rPr lang="es-MX" dirty="0" err="1" smtClean="0"/>
              <a:t>from</a:t>
            </a:r>
            <a:r>
              <a:rPr lang="es-MX" dirty="0" smtClean="0"/>
              <a:t> Monterrey. He and </a:t>
            </a:r>
            <a:r>
              <a:rPr lang="es-MX" dirty="0" err="1" smtClean="0"/>
              <a:t>his</a:t>
            </a:r>
            <a:r>
              <a:rPr lang="es-MX" dirty="0" smtClean="0"/>
              <a:t> </a:t>
            </a:r>
            <a:r>
              <a:rPr lang="es-MX" dirty="0" err="1" smtClean="0"/>
              <a:t>family</a:t>
            </a:r>
            <a:r>
              <a:rPr lang="es-MX" dirty="0" smtClean="0"/>
              <a:t> are </a:t>
            </a:r>
            <a:r>
              <a:rPr lang="es-MX" dirty="0" err="1" smtClean="0"/>
              <a:t>supporting</a:t>
            </a:r>
            <a:r>
              <a:rPr lang="es-MX" dirty="0" smtClean="0"/>
              <a:t> </a:t>
            </a:r>
            <a:r>
              <a:rPr lang="es-MX" dirty="0" err="1" smtClean="0"/>
              <a:t>several</a:t>
            </a:r>
            <a:r>
              <a:rPr lang="es-MX" dirty="0" smtClean="0"/>
              <a:t> </a:t>
            </a:r>
            <a:r>
              <a:rPr lang="es-MX" dirty="0" err="1" smtClean="0"/>
              <a:t>congregations</a:t>
            </a:r>
            <a:r>
              <a:rPr lang="es-MX" dirty="0" smtClean="0"/>
              <a:t> </a:t>
            </a:r>
            <a:r>
              <a:rPr lang="es-MX" dirty="0" err="1" smtClean="0"/>
              <a:t>like</a:t>
            </a:r>
            <a:r>
              <a:rPr lang="es-MX" dirty="0" smtClean="0"/>
              <a:t> “Mitras”, “San Carlos”, “Escobedo”, etc. He si a </a:t>
            </a:r>
            <a:r>
              <a:rPr lang="es-MX" dirty="0" err="1" smtClean="0"/>
              <a:t>really</a:t>
            </a:r>
            <a:r>
              <a:rPr lang="es-MX" dirty="0" smtClean="0"/>
              <a:t>  </a:t>
            </a:r>
            <a:r>
              <a:rPr lang="es-MX" dirty="0" err="1" smtClean="0"/>
              <a:t>good</a:t>
            </a:r>
            <a:r>
              <a:rPr lang="es-MX" dirty="0" smtClean="0"/>
              <a:t> </a:t>
            </a:r>
            <a:r>
              <a:rPr lang="es-MX" dirty="0" err="1" smtClean="0"/>
              <a:t>God´s</a:t>
            </a:r>
            <a:r>
              <a:rPr lang="es-MX" dirty="0" smtClean="0"/>
              <a:t> Word </a:t>
            </a:r>
            <a:r>
              <a:rPr lang="es-MX" dirty="0" err="1" smtClean="0"/>
              <a:t>teacher</a:t>
            </a:r>
            <a:r>
              <a:rPr lang="es-MX" dirty="0" smtClean="0"/>
              <a:t>. He </a:t>
            </a:r>
            <a:r>
              <a:rPr lang="es-MX" dirty="0" err="1" smtClean="0"/>
              <a:t>is</a:t>
            </a:r>
            <a:r>
              <a:rPr lang="es-MX" dirty="0" smtClean="0"/>
              <a:t> </a:t>
            </a:r>
            <a:r>
              <a:rPr lang="es-MX" dirty="0" err="1" smtClean="0"/>
              <a:t>working</a:t>
            </a:r>
            <a:r>
              <a:rPr lang="es-MX" dirty="0" smtClean="0"/>
              <a:t> </a:t>
            </a:r>
            <a:r>
              <a:rPr lang="es-MX" dirty="0" err="1" smtClean="0"/>
              <a:t>hard</a:t>
            </a:r>
            <a:r>
              <a:rPr lang="es-MX" dirty="0" smtClean="0"/>
              <a:t> </a:t>
            </a:r>
            <a:r>
              <a:rPr lang="es-MX" dirty="0" err="1" smtClean="0"/>
              <a:t>for</a:t>
            </a:r>
            <a:r>
              <a:rPr lang="es-MX" dirty="0" smtClean="0"/>
              <a:t> </a:t>
            </a:r>
            <a:r>
              <a:rPr lang="es-MX" dirty="0" err="1" smtClean="0"/>
              <a:t>the</a:t>
            </a:r>
            <a:r>
              <a:rPr lang="es-MX" dirty="0" smtClean="0"/>
              <a:t> </a:t>
            </a:r>
            <a:r>
              <a:rPr lang="es-MX" dirty="0" err="1" smtClean="0"/>
              <a:t>church</a:t>
            </a:r>
            <a:r>
              <a:rPr lang="es-MX" dirty="0" smtClean="0"/>
              <a:t>.</a:t>
            </a:r>
            <a:endParaRPr lang="en-US" dirty="0"/>
          </a:p>
        </p:txBody>
      </p:sp>
      <p:sp>
        <p:nvSpPr>
          <p:cNvPr id="7" name="CuadroTexto 6"/>
          <p:cNvSpPr txBox="1"/>
          <p:nvPr/>
        </p:nvSpPr>
        <p:spPr>
          <a:xfrm>
            <a:off x="2843411" y="3358898"/>
            <a:ext cx="2513219" cy="3416320"/>
          </a:xfrm>
          <a:prstGeom prst="rect">
            <a:avLst/>
          </a:prstGeom>
          <a:noFill/>
          <a:ln>
            <a:solidFill>
              <a:schemeClr val="tx1"/>
            </a:solidFill>
          </a:ln>
        </p:spPr>
        <p:txBody>
          <a:bodyPr wrap="square" rtlCol="0">
            <a:spAutoFit/>
          </a:bodyPr>
          <a:lstStyle/>
          <a:p>
            <a:r>
              <a:rPr lang="es-MX" b="1" u="sng" dirty="0" smtClean="0">
                <a:effectLst>
                  <a:outerShdw blurRad="38100" dist="38100" dir="2700000" algn="tl">
                    <a:srgbClr val="000000">
                      <a:alpha val="43137"/>
                    </a:srgbClr>
                  </a:outerShdw>
                </a:effectLst>
              </a:rPr>
              <a:t>Martín Rodríguez. </a:t>
            </a:r>
            <a:r>
              <a:rPr lang="es-MX" dirty="0" smtClean="0"/>
              <a:t>Online </a:t>
            </a:r>
            <a:r>
              <a:rPr lang="es-MX" dirty="0" err="1" smtClean="0"/>
              <a:t>student</a:t>
            </a:r>
            <a:r>
              <a:rPr lang="es-MX" dirty="0" smtClean="0"/>
              <a:t>. </a:t>
            </a:r>
            <a:r>
              <a:rPr lang="es-MX" dirty="0" err="1" smtClean="0"/>
              <a:t>From</a:t>
            </a:r>
            <a:r>
              <a:rPr lang="es-MX" dirty="0" smtClean="0"/>
              <a:t> Brownsville </a:t>
            </a:r>
            <a:r>
              <a:rPr lang="es-MX" dirty="0" err="1" smtClean="0"/>
              <a:t>Tx</a:t>
            </a:r>
            <a:r>
              <a:rPr lang="es-MX" dirty="0" smtClean="0"/>
              <a:t>, He and </a:t>
            </a:r>
            <a:r>
              <a:rPr lang="es-MX" dirty="0" err="1" smtClean="0"/>
              <a:t>his</a:t>
            </a:r>
            <a:r>
              <a:rPr lang="es-MX" dirty="0" smtClean="0"/>
              <a:t> </a:t>
            </a:r>
            <a:r>
              <a:rPr lang="es-MX" dirty="0" err="1" smtClean="0"/>
              <a:t>family</a:t>
            </a:r>
            <a:r>
              <a:rPr lang="es-MX" dirty="0" smtClean="0"/>
              <a:t> has </a:t>
            </a:r>
            <a:r>
              <a:rPr lang="es-MX" dirty="0" err="1" smtClean="0"/>
              <a:t>been</a:t>
            </a:r>
            <a:r>
              <a:rPr lang="es-MX" dirty="0" smtClean="0"/>
              <a:t> a </a:t>
            </a:r>
            <a:r>
              <a:rPr lang="es-MX" dirty="0" err="1" smtClean="0"/>
              <a:t>good</a:t>
            </a:r>
            <a:r>
              <a:rPr lang="es-MX" dirty="0" smtClean="0"/>
              <a:t> </a:t>
            </a:r>
            <a:r>
              <a:rPr lang="es-MX" dirty="0" err="1" smtClean="0"/>
              <a:t>support</a:t>
            </a:r>
            <a:r>
              <a:rPr lang="es-MX" dirty="0" smtClean="0"/>
              <a:t> </a:t>
            </a:r>
            <a:r>
              <a:rPr lang="es-MX" dirty="0" err="1" smtClean="0"/>
              <a:t>for</a:t>
            </a:r>
            <a:r>
              <a:rPr lang="es-MX" dirty="0" smtClean="0"/>
              <a:t> </a:t>
            </a:r>
            <a:r>
              <a:rPr lang="es-MX" dirty="0" err="1" smtClean="0"/>
              <a:t>Northdide</a:t>
            </a:r>
            <a:r>
              <a:rPr lang="es-MX" dirty="0" smtClean="0"/>
              <a:t> </a:t>
            </a:r>
            <a:r>
              <a:rPr lang="es-MX" dirty="0" err="1" smtClean="0"/>
              <a:t>church</a:t>
            </a:r>
            <a:r>
              <a:rPr lang="es-MX" dirty="0" smtClean="0"/>
              <a:t> of </a:t>
            </a:r>
            <a:r>
              <a:rPr lang="es-MX" dirty="0" err="1" smtClean="0"/>
              <a:t>Christ</a:t>
            </a:r>
            <a:r>
              <a:rPr lang="es-MX" dirty="0" smtClean="0"/>
              <a:t> at </a:t>
            </a:r>
            <a:r>
              <a:rPr lang="es-MX" dirty="0" err="1" smtClean="0"/>
              <a:t>this</a:t>
            </a:r>
            <a:r>
              <a:rPr lang="es-MX" dirty="0" smtClean="0"/>
              <a:t> place. </a:t>
            </a:r>
            <a:r>
              <a:rPr lang="es-MX" dirty="0" err="1" smtClean="0"/>
              <a:t>They</a:t>
            </a:r>
            <a:r>
              <a:rPr lang="es-MX" dirty="0" smtClean="0"/>
              <a:t> </a:t>
            </a:r>
            <a:r>
              <a:rPr lang="es-MX" dirty="0" err="1" smtClean="0"/>
              <a:t>Love</a:t>
            </a:r>
            <a:r>
              <a:rPr lang="es-MX" dirty="0" smtClean="0"/>
              <a:t> </a:t>
            </a:r>
            <a:r>
              <a:rPr lang="es-MX" dirty="0" err="1" smtClean="0"/>
              <a:t>God´s</a:t>
            </a:r>
            <a:r>
              <a:rPr lang="es-MX" dirty="0" smtClean="0"/>
              <a:t> Word. </a:t>
            </a:r>
            <a:r>
              <a:rPr lang="es-MX" dirty="0" err="1" smtClean="0"/>
              <a:t>Now</a:t>
            </a:r>
            <a:r>
              <a:rPr lang="es-MX" dirty="0" smtClean="0"/>
              <a:t>, he </a:t>
            </a:r>
            <a:r>
              <a:rPr lang="es-MX" dirty="0" err="1" smtClean="0"/>
              <a:t>is</a:t>
            </a:r>
            <a:r>
              <a:rPr lang="es-MX" dirty="0" smtClean="0"/>
              <a:t> </a:t>
            </a:r>
            <a:r>
              <a:rPr lang="es-MX" dirty="0" err="1" smtClean="0"/>
              <a:t>working</a:t>
            </a:r>
            <a:r>
              <a:rPr lang="es-MX" dirty="0" smtClean="0"/>
              <a:t> as </a:t>
            </a:r>
            <a:r>
              <a:rPr lang="es-MX" dirty="0" err="1" smtClean="0"/>
              <a:t>associate</a:t>
            </a:r>
            <a:r>
              <a:rPr lang="es-MX" dirty="0" smtClean="0"/>
              <a:t> </a:t>
            </a:r>
            <a:r>
              <a:rPr lang="es-MX" dirty="0" err="1" smtClean="0"/>
              <a:t>preacher</a:t>
            </a:r>
            <a:r>
              <a:rPr lang="es-MX" dirty="0" smtClean="0"/>
              <a:t>.</a:t>
            </a:r>
            <a:endParaRPr lang="en-US" dirty="0"/>
          </a:p>
        </p:txBody>
      </p:sp>
      <p:sp>
        <p:nvSpPr>
          <p:cNvPr id="8" name="CuadroTexto 7"/>
          <p:cNvSpPr txBox="1"/>
          <p:nvPr/>
        </p:nvSpPr>
        <p:spPr>
          <a:xfrm>
            <a:off x="5621992" y="3358898"/>
            <a:ext cx="2953512" cy="3416320"/>
          </a:xfrm>
          <a:prstGeom prst="rect">
            <a:avLst/>
          </a:prstGeom>
          <a:noFill/>
          <a:ln>
            <a:solidFill>
              <a:schemeClr val="tx1"/>
            </a:solidFill>
          </a:ln>
        </p:spPr>
        <p:txBody>
          <a:bodyPr wrap="square" rtlCol="0">
            <a:spAutoFit/>
          </a:bodyPr>
          <a:lstStyle/>
          <a:p>
            <a:r>
              <a:rPr lang="es-MX" b="1" u="sng" dirty="0" smtClean="0">
                <a:effectLst>
                  <a:outerShdw blurRad="38100" dist="38100" dir="2700000" algn="tl">
                    <a:srgbClr val="000000">
                      <a:alpha val="43137"/>
                    </a:srgbClr>
                  </a:outerShdw>
                </a:effectLst>
              </a:rPr>
              <a:t>Leonel Santiago</a:t>
            </a:r>
            <a:r>
              <a:rPr lang="es-MX" dirty="0" smtClean="0"/>
              <a:t>, he </a:t>
            </a:r>
            <a:r>
              <a:rPr lang="es-MX" dirty="0" err="1" smtClean="0"/>
              <a:t>is</a:t>
            </a:r>
            <a:r>
              <a:rPr lang="es-MX" dirty="0" smtClean="0"/>
              <a:t> single </a:t>
            </a:r>
            <a:r>
              <a:rPr lang="es-MX" dirty="0" err="1" smtClean="0"/>
              <a:t>student</a:t>
            </a:r>
            <a:r>
              <a:rPr lang="es-MX" dirty="0" smtClean="0"/>
              <a:t> and he has </a:t>
            </a:r>
            <a:r>
              <a:rPr lang="es-MX" dirty="0" err="1" smtClean="0"/>
              <a:t>been</a:t>
            </a:r>
            <a:r>
              <a:rPr lang="es-MX" dirty="0" smtClean="0"/>
              <a:t> </a:t>
            </a:r>
            <a:r>
              <a:rPr lang="es-MX" dirty="0" err="1" smtClean="0"/>
              <a:t>supported</a:t>
            </a:r>
            <a:r>
              <a:rPr lang="es-MX" dirty="0" smtClean="0"/>
              <a:t> </a:t>
            </a:r>
            <a:r>
              <a:rPr lang="es-MX" dirty="0" err="1" smtClean="0"/>
              <a:t>several</a:t>
            </a:r>
            <a:r>
              <a:rPr lang="es-MX" dirty="0" smtClean="0"/>
              <a:t> </a:t>
            </a:r>
            <a:r>
              <a:rPr lang="es-MX" dirty="0" err="1" smtClean="0"/>
              <a:t>congregations</a:t>
            </a:r>
            <a:r>
              <a:rPr lang="es-MX" dirty="0" smtClean="0"/>
              <a:t> </a:t>
            </a:r>
            <a:r>
              <a:rPr lang="es-MX" dirty="0" err="1" smtClean="0"/>
              <a:t>like</a:t>
            </a:r>
            <a:r>
              <a:rPr lang="es-MX" dirty="0" smtClean="0"/>
              <a:t> “Miguel </a:t>
            </a:r>
            <a:r>
              <a:rPr lang="es-MX" dirty="0" err="1" smtClean="0"/>
              <a:t>Aleman</a:t>
            </a:r>
            <a:r>
              <a:rPr lang="es-MX" dirty="0" smtClean="0"/>
              <a:t>”, “Zapata”, “</a:t>
            </a:r>
            <a:r>
              <a:rPr lang="es-MX" dirty="0" err="1" smtClean="0"/>
              <a:t>Garcia</a:t>
            </a:r>
            <a:r>
              <a:rPr lang="es-MX" dirty="0" smtClean="0"/>
              <a:t>”, “Zaragoza”, etc. He </a:t>
            </a:r>
            <a:r>
              <a:rPr lang="es-MX" dirty="0" err="1" smtClean="0"/>
              <a:t>is</a:t>
            </a:r>
            <a:r>
              <a:rPr lang="es-MX" dirty="0" smtClean="0"/>
              <a:t> </a:t>
            </a:r>
            <a:r>
              <a:rPr lang="es-MX" dirty="0" err="1" smtClean="0"/>
              <a:t>good</a:t>
            </a:r>
            <a:r>
              <a:rPr lang="es-MX" dirty="0" smtClean="0"/>
              <a:t> </a:t>
            </a:r>
            <a:r>
              <a:rPr lang="es-MX" dirty="0" err="1" smtClean="0"/>
              <a:t>student</a:t>
            </a:r>
            <a:r>
              <a:rPr lang="es-MX" dirty="0" smtClean="0"/>
              <a:t> and he </a:t>
            </a:r>
            <a:r>
              <a:rPr lang="es-MX" dirty="0" err="1" smtClean="0"/>
              <a:t>loves</a:t>
            </a:r>
            <a:r>
              <a:rPr lang="es-MX" dirty="0" smtClean="0"/>
              <a:t> </a:t>
            </a:r>
            <a:r>
              <a:rPr lang="es-MX" dirty="0" err="1" smtClean="0"/>
              <a:t>teach</a:t>
            </a:r>
            <a:r>
              <a:rPr lang="es-MX" dirty="0" smtClean="0"/>
              <a:t> </a:t>
            </a:r>
            <a:r>
              <a:rPr lang="es-MX" dirty="0" err="1" smtClean="0"/>
              <a:t>youth</a:t>
            </a:r>
            <a:r>
              <a:rPr lang="es-MX" dirty="0" smtClean="0"/>
              <a:t> </a:t>
            </a:r>
            <a:r>
              <a:rPr lang="es-MX" dirty="0" err="1" smtClean="0"/>
              <a:t>class</a:t>
            </a:r>
            <a:r>
              <a:rPr lang="es-MX" dirty="0" smtClean="0"/>
              <a:t>. </a:t>
            </a:r>
            <a:r>
              <a:rPr lang="es-MX" dirty="0" err="1" smtClean="0"/>
              <a:t>Also</a:t>
            </a:r>
            <a:r>
              <a:rPr lang="es-MX" dirty="0" smtClean="0"/>
              <a:t> </a:t>
            </a:r>
            <a:r>
              <a:rPr lang="es-MX" dirty="0" err="1" smtClean="0"/>
              <a:t>is</a:t>
            </a:r>
            <a:r>
              <a:rPr lang="es-MX" dirty="0" smtClean="0"/>
              <a:t> a </a:t>
            </a:r>
            <a:r>
              <a:rPr lang="es-MX" dirty="0" err="1" smtClean="0"/>
              <a:t>good</a:t>
            </a:r>
            <a:r>
              <a:rPr lang="es-MX" dirty="0" smtClean="0"/>
              <a:t> </a:t>
            </a:r>
            <a:r>
              <a:rPr lang="es-MX" dirty="0" err="1" smtClean="0"/>
              <a:t>support</a:t>
            </a:r>
            <a:r>
              <a:rPr lang="es-MX" dirty="0" smtClean="0"/>
              <a:t> </a:t>
            </a:r>
            <a:r>
              <a:rPr lang="es-MX" dirty="0" err="1" smtClean="0"/>
              <a:t>for</a:t>
            </a:r>
            <a:r>
              <a:rPr lang="es-MX" dirty="0" smtClean="0"/>
              <a:t> </a:t>
            </a:r>
            <a:r>
              <a:rPr lang="es-MX" dirty="0" err="1" smtClean="0"/>
              <a:t>the</a:t>
            </a:r>
            <a:r>
              <a:rPr lang="es-MX" dirty="0" smtClean="0"/>
              <a:t> </a:t>
            </a:r>
            <a:r>
              <a:rPr lang="es-MX" dirty="0" err="1" smtClean="0"/>
              <a:t>students</a:t>
            </a:r>
            <a:r>
              <a:rPr lang="es-MX" dirty="0"/>
              <a:t> </a:t>
            </a:r>
            <a:r>
              <a:rPr lang="es-MX" dirty="0" smtClean="0"/>
              <a:t>in </a:t>
            </a:r>
            <a:r>
              <a:rPr lang="es-MX" dirty="0" err="1" smtClean="0"/>
              <a:t>whatever</a:t>
            </a:r>
            <a:r>
              <a:rPr lang="es-MX" dirty="0" smtClean="0"/>
              <a:t> </a:t>
            </a:r>
            <a:r>
              <a:rPr lang="es-MX" dirty="0" err="1" smtClean="0"/>
              <a:t>need</a:t>
            </a:r>
            <a:r>
              <a:rPr lang="es-MX" dirty="0" smtClean="0"/>
              <a:t>. </a:t>
            </a:r>
            <a:endParaRPr lang="en-US" dirty="0"/>
          </a:p>
        </p:txBody>
      </p:sp>
      <p:sp>
        <p:nvSpPr>
          <p:cNvPr id="9" name="CuadroTexto 8"/>
          <p:cNvSpPr txBox="1"/>
          <p:nvPr/>
        </p:nvSpPr>
        <p:spPr>
          <a:xfrm>
            <a:off x="8840865" y="4352544"/>
            <a:ext cx="3046335" cy="2308324"/>
          </a:xfrm>
          <a:prstGeom prst="rect">
            <a:avLst/>
          </a:prstGeom>
          <a:noFill/>
          <a:ln>
            <a:solidFill>
              <a:schemeClr val="tx1"/>
            </a:solidFill>
          </a:ln>
        </p:spPr>
        <p:txBody>
          <a:bodyPr wrap="square" rtlCol="0">
            <a:spAutoFit/>
          </a:bodyPr>
          <a:lstStyle/>
          <a:p>
            <a:r>
              <a:rPr lang="es-MX" dirty="0" smtClean="0"/>
              <a:t>Marcos García. </a:t>
            </a:r>
            <a:r>
              <a:rPr lang="es-MX" dirty="0" err="1" smtClean="0"/>
              <a:t>First</a:t>
            </a:r>
            <a:r>
              <a:rPr lang="es-MX" dirty="0" smtClean="0"/>
              <a:t> </a:t>
            </a:r>
            <a:r>
              <a:rPr lang="es-MX" dirty="0" err="1" smtClean="0"/>
              <a:t>year</a:t>
            </a:r>
            <a:r>
              <a:rPr lang="es-MX" dirty="0" smtClean="0"/>
              <a:t> </a:t>
            </a:r>
            <a:r>
              <a:rPr lang="es-MX" dirty="0" err="1" smtClean="0"/>
              <a:t>student</a:t>
            </a:r>
            <a:r>
              <a:rPr lang="es-MX" dirty="0" smtClean="0"/>
              <a:t> has </a:t>
            </a:r>
            <a:r>
              <a:rPr lang="es-MX" dirty="0" err="1" smtClean="0"/>
              <a:t>been</a:t>
            </a:r>
            <a:r>
              <a:rPr lang="es-MX" dirty="0" smtClean="0"/>
              <a:t> </a:t>
            </a:r>
            <a:r>
              <a:rPr lang="es-MX" dirty="0" err="1" smtClean="0"/>
              <a:t>supported</a:t>
            </a:r>
            <a:r>
              <a:rPr lang="es-MX" dirty="0" smtClean="0"/>
              <a:t> </a:t>
            </a:r>
            <a:r>
              <a:rPr lang="es-MX" dirty="0" err="1" smtClean="0"/>
              <a:t>several</a:t>
            </a:r>
            <a:r>
              <a:rPr lang="es-MX" dirty="0" smtClean="0"/>
              <a:t> </a:t>
            </a:r>
            <a:r>
              <a:rPr lang="es-MX" dirty="0" err="1" smtClean="0"/>
              <a:t>congregations</a:t>
            </a:r>
            <a:r>
              <a:rPr lang="es-MX" dirty="0" smtClean="0"/>
              <a:t> in Monterrey. He </a:t>
            </a:r>
            <a:r>
              <a:rPr lang="es-MX" dirty="0" err="1" smtClean="0"/>
              <a:t>is</a:t>
            </a:r>
            <a:r>
              <a:rPr lang="es-MX" dirty="0" smtClean="0"/>
              <a:t> </a:t>
            </a:r>
            <a:r>
              <a:rPr lang="es-MX" dirty="0" err="1" smtClean="0"/>
              <a:t>married</a:t>
            </a:r>
            <a:r>
              <a:rPr lang="es-MX" dirty="0" smtClean="0"/>
              <a:t> and </a:t>
            </a:r>
            <a:r>
              <a:rPr lang="es-MX" dirty="0" err="1" smtClean="0"/>
              <a:t>is</a:t>
            </a:r>
            <a:r>
              <a:rPr lang="es-MX" dirty="0" smtClean="0"/>
              <a:t> </a:t>
            </a:r>
            <a:r>
              <a:rPr lang="es-MX" dirty="0" err="1" smtClean="0"/>
              <a:t>taking</a:t>
            </a:r>
            <a:r>
              <a:rPr lang="es-MX" dirty="0" smtClean="0"/>
              <a:t> </a:t>
            </a:r>
            <a:r>
              <a:rPr lang="es-MX" dirty="0" err="1" smtClean="0"/>
              <a:t>experienece</a:t>
            </a:r>
            <a:r>
              <a:rPr lang="es-MX" dirty="0" smtClean="0"/>
              <a:t> </a:t>
            </a:r>
            <a:r>
              <a:rPr lang="es-MX" dirty="0" err="1" smtClean="0"/>
              <a:t>during</a:t>
            </a:r>
            <a:r>
              <a:rPr lang="es-MX" dirty="0" smtClean="0"/>
              <a:t> </a:t>
            </a:r>
            <a:r>
              <a:rPr lang="es-MX" dirty="0" err="1" smtClean="0"/>
              <a:t>this</a:t>
            </a:r>
            <a:r>
              <a:rPr lang="es-MX" dirty="0" smtClean="0"/>
              <a:t> </a:t>
            </a:r>
            <a:r>
              <a:rPr lang="es-MX" dirty="0" err="1" smtClean="0"/>
              <a:t>first</a:t>
            </a:r>
            <a:r>
              <a:rPr lang="es-MX" dirty="0" smtClean="0"/>
              <a:t> </a:t>
            </a:r>
            <a:r>
              <a:rPr lang="es-MX" dirty="0" err="1" smtClean="0"/>
              <a:t>year</a:t>
            </a:r>
            <a:endParaRPr lang="en-US" dirty="0"/>
          </a:p>
        </p:txBody>
      </p:sp>
    </p:spTree>
    <p:extLst>
      <p:ext uri="{BB962C8B-B14F-4D97-AF65-F5344CB8AC3E}">
        <p14:creationId xmlns:p14="http://schemas.microsoft.com/office/powerpoint/2010/main" val="243787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201167"/>
            <a:ext cx="11297920" cy="916433"/>
          </a:xfrm>
        </p:spPr>
        <p:txBody>
          <a:bodyPr rtlCol="0">
            <a:normAutofit/>
          </a:bodyPr>
          <a:lstStyle/>
          <a:p>
            <a:pPr algn="ctr"/>
            <a:r>
              <a:rPr lang="es-MX" sz="4000" b="1" dirty="0" smtClean="0">
                <a:solidFill>
                  <a:schemeClr val="accent5">
                    <a:lumMod val="60000"/>
                    <a:lumOff val="40000"/>
                  </a:schemeClr>
                </a:solidFill>
              </a:rPr>
              <a:t>Local </a:t>
            </a:r>
            <a:r>
              <a:rPr lang="es-MX" sz="4000" b="1" dirty="0" err="1" smtClean="0">
                <a:solidFill>
                  <a:schemeClr val="accent5">
                    <a:lumMod val="60000"/>
                    <a:lumOff val="40000"/>
                  </a:schemeClr>
                </a:solidFill>
              </a:rPr>
              <a:t>congregations</a:t>
            </a:r>
            <a:r>
              <a:rPr lang="es-MX" sz="4000" b="1" dirty="0" smtClean="0">
                <a:solidFill>
                  <a:schemeClr val="accent5">
                    <a:lumMod val="60000"/>
                    <a:lumOff val="40000"/>
                  </a:schemeClr>
                </a:solidFill>
              </a:rPr>
              <a:t> </a:t>
            </a:r>
            <a:r>
              <a:rPr lang="es-MX" sz="4000" b="1" dirty="0" err="1" smtClean="0">
                <a:solidFill>
                  <a:schemeClr val="accent5">
                    <a:lumMod val="60000"/>
                    <a:lumOff val="40000"/>
                  </a:schemeClr>
                </a:solidFill>
              </a:rPr>
              <a:t>support</a:t>
            </a:r>
            <a:endParaRPr lang="es-ES" sz="4000" b="1" dirty="0">
              <a:solidFill>
                <a:schemeClr val="accent5">
                  <a:lumMod val="60000"/>
                  <a:lumOff val="40000"/>
                </a:schemeClr>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14" y="914400"/>
            <a:ext cx="2318766" cy="3091688"/>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96" y="914400"/>
            <a:ext cx="2191779" cy="3091688"/>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064" y="914400"/>
            <a:ext cx="3628751" cy="3091688"/>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9804" y="914400"/>
            <a:ext cx="2857396" cy="3091688"/>
          </a:xfrm>
          <a:prstGeom prst="rect">
            <a:avLst/>
          </a:prstGeom>
        </p:spPr>
      </p:pic>
      <p:sp>
        <p:nvSpPr>
          <p:cNvPr id="4" name="CuadroTexto 3"/>
          <p:cNvSpPr txBox="1"/>
          <p:nvPr/>
        </p:nvSpPr>
        <p:spPr>
          <a:xfrm>
            <a:off x="150114" y="4142232"/>
            <a:ext cx="2391918" cy="2585323"/>
          </a:xfrm>
          <a:prstGeom prst="rect">
            <a:avLst/>
          </a:prstGeom>
          <a:noFill/>
          <a:ln>
            <a:solidFill>
              <a:schemeClr val="tx1"/>
            </a:solidFill>
          </a:ln>
        </p:spPr>
        <p:txBody>
          <a:bodyPr wrap="square" rtlCol="0">
            <a:spAutoFit/>
          </a:bodyPr>
          <a:lstStyle/>
          <a:p>
            <a:r>
              <a:rPr lang="es-MX" b="1" u="sng" dirty="0" smtClean="0">
                <a:effectLst>
                  <a:outerShdw blurRad="38100" dist="38100" dir="2700000" algn="tl">
                    <a:srgbClr val="000000">
                      <a:alpha val="43137"/>
                    </a:srgbClr>
                  </a:outerShdw>
                </a:effectLst>
              </a:rPr>
              <a:t>Fernando Mendoza</a:t>
            </a:r>
          </a:p>
          <a:p>
            <a:r>
              <a:rPr lang="es-MX" dirty="0" err="1" smtClean="0"/>
              <a:t>First</a:t>
            </a:r>
            <a:r>
              <a:rPr lang="es-MX" dirty="0" smtClean="0"/>
              <a:t> </a:t>
            </a:r>
            <a:r>
              <a:rPr lang="es-MX" dirty="0" err="1" smtClean="0"/>
              <a:t>year</a:t>
            </a:r>
            <a:r>
              <a:rPr lang="es-MX" dirty="0" smtClean="0"/>
              <a:t> </a:t>
            </a:r>
            <a:r>
              <a:rPr lang="es-MX" dirty="0" err="1" smtClean="0"/>
              <a:t>student</a:t>
            </a:r>
            <a:r>
              <a:rPr lang="es-MX" dirty="0" smtClean="0"/>
              <a:t>. He and </a:t>
            </a:r>
            <a:r>
              <a:rPr lang="es-MX" dirty="0" err="1" smtClean="0"/>
              <a:t>his</a:t>
            </a:r>
            <a:r>
              <a:rPr lang="es-MX" dirty="0" smtClean="0"/>
              <a:t> </a:t>
            </a:r>
            <a:r>
              <a:rPr lang="es-MX" dirty="0" err="1" smtClean="0"/>
              <a:t>family</a:t>
            </a:r>
            <a:r>
              <a:rPr lang="es-MX" dirty="0" smtClean="0"/>
              <a:t> are </a:t>
            </a:r>
            <a:r>
              <a:rPr lang="es-MX" dirty="0" err="1" smtClean="0"/>
              <a:t>very</a:t>
            </a:r>
            <a:r>
              <a:rPr lang="es-MX" dirty="0" smtClean="0"/>
              <a:t> </a:t>
            </a:r>
            <a:r>
              <a:rPr lang="es-MX" dirty="0" err="1" smtClean="0"/>
              <a:t>friendly</a:t>
            </a:r>
            <a:r>
              <a:rPr lang="es-MX" dirty="0" smtClean="0"/>
              <a:t> and </a:t>
            </a:r>
            <a:r>
              <a:rPr lang="es-MX" dirty="0" err="1" smtClean="0"/>
              <a:t>now</a:t>
            </a:r>
            <a:r>
              <a:rPr lang="es-MX" dirty="0" smtClean="0"/>
              <a:t> </a:t>
            </a:r>
            <a:r>
              <a:rPr lang="es-MX" dirty="0" err="1" smtClean="0"/>
              <a:t>they</a:t>
            </a:r>
            <a:r>
              <a:rPr lang="es-MX" dirty="0" smtClean="0"/>
              <a:t> are </a:t>
            </a:r>
            <a:r>
              <a:rPr lang="es-MX" dirty="0" err="1" smtClean="0"/>
              <a:t>supporting</a:t>
            </a:r>
            <a:r>
              <a:rPr lang="es-MX" dirty="0" smtClean="0"/>
              <a:t> </a:t>
            </a:r>
            <a:r>
              <a:rPr lang="es-MX" dirty="0" err="1" smtClean="0"/>
              <a:t>several</a:t>
            </a:r>
            <a:r>
              <a:rPr lang="es-MX" dirty="0" smtClean="0"/>
              <a:t> </a:t>
            </a:r>
            <a:r>
              <a:rPr lang="es-MX" dirty="0" err="1" smtClean="0"/>
              <a:t>congregations</a:t>
            </a:r>
            <a:r>
              <a:rPr lang="es-MX" dirty="0" smtClean="0"/>
              <a:t>. </a:t>
            </a:r>
            <a:r>
              <a:rPr lang="es-MX" dirty="0" err="1" smtClean="0"/>
              <a:t>They</a:t>
            </a:r>
            <a:r>
              <a:rPr lang="es-MX" dirty="0" smtClean="0"/>
              <a:t> are </a:t>
            </a:r>
            <a:r>
              <a:rPr lang="es-MX" dirty="0" err="1" smtClean="0"/>
              <a:t>good</a:t>
            </a:r>
            <a:r>
              <a:rPr lang="es-MX" dirty="0" smtClean="0"/>
              <a:t> </a:t>
            </a:r>
            <a:r>
              <a:rPr lang="es-MX" dirty="0" err="1" smtClean="0"/>
              <a:t>servants</a:t>
            </a:r>
            <a:r>
              <a:rPr lang="es-MX" dirty="0" smtClean="0"/>
              <a:t> of </a:t>
            </a:r>
            <a:r>
              <a:rPr lang="es-MX" dirty="0" err="1" smtClean="0"/>
              <a:t>the</a:t>
            </a:r>
            <a:r>
              <a:rPr lang="es-MX" dirty="0" smtClean="0"/>
              <a:t> Lord</a:t>
            </a:r>
            <a:endParaRPr lang="en-US" dirty="0"/>
          </a:p>
        </p:txBody>
      </p:sp>
      <p:sp>
        <p:nvSpPr>
          <p:cNvPr id="5" name="CuadroTexto 4"/>
          <p:cNvSpPr txBox="1"/>
          <p:nvPr/>
        </p:nvSpPr>
        <p:spPr>
          <a:xfrm>
            <a:off x="2779296" y="4142232"/>
            <a:ext cx="2191779" cy="2585323"/>
          </a:xfrm>
          <a:prstGeom prst="rect">
            <a:avLst/>
          </a:prstGeom>
          <a:noFill/>
          <a:ln>
            <a:solidFill>
              <a:schemeClr val="tx1"/>
            </a:solidFill>
          </a:ln>
        </p:spPr>
        <p:txBody>
          <a:bodyPr wrap="square" rtlCol="0">
            <a:spAutoFit/>
          </a:bodyPr>
          <a:lstStyle/>
          <a:p>
            <a:r>
              <a:rPr lang="es-MX" b="1" u="sng" dirty="0" smtClean="0">
                <a:effectLst>
                  <a:outerShdw blurRad="38100" dist="38100" dir="2700000" algn="tl">
                    <a:srgbClr val="000000">
                      <a:alpha val="43137"/>
                    </a:srgbClr>
                  </a:outerShdw>
                </a:effectLst>
              </a:rPr>
              <a:t>Benjamín García.</a:t>
            </a:r>
          </a:p>
          <a:p>
            <a:r>
              <a:rPr lang="es-MX" dirty="0" err="1" smtClean="0"/>
              <a:t>First</a:t>
            </a:r>
            <a:r>
              <a:rPr lang="es-MX" dirty="0" smtClean="0"/>
              <a:t> </a:t>
            </a:r>
            <a:r>
              <a:rPr lang="es-MX" dirty="0" err="1" smtClean="0"/>
              <a:t>year</a:t>
            </a:r>
            <a:r>
              <a:rPr lang="es-MX" dirty="0" smtClean="0"/>
              <a:t> </a:t>
            </a:r>
            <a:r>
              <a:rPr lang="es-MX" dirty="0" err="1" smtClean="0"/>
              <a:t>student</a:t>
            </a:r>
            <a:r>
              <a:rPr lang="es-MX" dirty="0" smtClean="0"/>
              <a:t>. He and </a:t>
            </a:r>
            <a:r>
              <a:rPr lang="es-MX" dirty="0" err="1" smtClean="0"/>
              <a:t>his</a:t>
            </a:r>
            <a:r>
              <a:rPr lang="es-MX" dirty="0" smtClean="0"/>
              <a:t> </a:t>
            </a:r>
            <a:r>
              <a:rPr lang="es-MX" dirty="0" err="1" smtClean="0"/>
              <a:t>family</a:t>
            </a:r>
            <a:r>
              <a:rPr lang="es-MX" dirty="0" smtClean="0"/>
              <a:t> are </a:t>
            </a:r>
            <a:r>
              <a:rPr lang="es-MX" dirty="0" err="1" smtClean="0"/>
              <a:t>supporting</a:t>
            </a:r>
            <a:r>
              <a:rPr lang="es-MX" dirty="0" smtClean="0"/>
              <a:t> </a:t>
            </a:r>
            <a:r>
              <a:rPr lang="es-MX" dirty="0" err="1" smtClean="0"/>
              <a:t>congregations</a:t>
            </a:r>
            <a:r>
              <a:rPr lang="es-MX" dirty="0" smtClean="0"/>
              <a:t> as Santa Mónica, Dos </a:t>
            </a:r>
            <a:r>
              <a:rPr lang="es-MX" dirty="0" err="1" smtClean="0"/>
              <a:t>Rios</a:t>
            </a:r>
            <a:r>
              <a:rPr lang="es-MX" dirty="0" smtClean="0"/>
              <a:t>, etc. </a:t>
            </a:r>
            <a:r>
              <a:rPr lang="es-MX" dirty="0" err="1" smtClean="0"/>
              <a:t>They</a:t>
            </a:r>
            <a:r>
              <a:rPr lang="es-MX" dirty="0" smtClean="0"/>
              <a:t> </a:t>
            </a:r>
            <a:r>
              <a:rPr lang="es-MX" dirty="0" err="1" smtClean="0"/>
              <a:t>Love</a:t>
            </a:r>
            <a:r>
              <a:rPr lang="es-MX" dirty="0" smtClean="0"/>
              <a:t> de Lord.</a:t>
            </a:r>
            <a:endParaRPr lang="en-US" dirty="0"/>
          </a:p>
        </p:txBody>
      </p:sp>
      <p:sp>
        <p:nvSpPr>
          <p:cNvPr id="6" name="CuadroTexto 5"/>
          <p:cNvSpPr txBox="1"/>
          <p:nvPr/>
        </p:nvSpPr>
        <p:spPr>
          <a:xfrm>
            <a:off x="5186064" y="4215384"/>
            <a:ext cx="3628751" cy="2308324"/>
          </a:xfrm>
          <a:prstGeom prst="rect">
            <a:avLst/>
          </a:prstGeom>
          <a:noFill/>
          <a:ln>
            <a:solidFill>
              <a:schemeClr val="tx1"/>
            </a:solidFill>
          </a:ln>
        </p:spPr>
        <p:txBody>
          <a:bodyPr wrap="square" rtlCol="0">
            <a:spAutoFit/>
          </a:bodyPr>
          <a:lstStyle/>
          <a:p>
            <a:r>
              <a:rPr lang="es-MX" dirty="0" smtClean="0"/>
              <a:t>Abraham Antonio. </a:t>
            </a:r>
            <a:r>
              <a:rPr lang="es-MX" dirty="0" err="1" smtClean="0"/>
              <a:t>From</a:t>
            </a:r>
            <a:r>
              <a:rPr lang="es-MX" dirty="0" smtClean="0"/>
              <a:t> la Huasteca. He and </a:t>
            </a:r>
            <a:r>
              <a:rPr lang="es-MX" dirty="0" err="1" smtClean="0"/>
              <a:t>his</a:t>
            </a:r>
            <a:r>
              <a:rPr lang="es-MX" dirty="0" smtClean="0"/>
              <a:t> </a:t>
            </a:r>
            <a:r>
              <a:rPr lang="es-MX" dirty="0" err="1" smtClean="0"/>
              <a:t>family</a:t>
            </a:r>
            <a:r>
              <a:rPr lang="es-MX" dirty="0" smtClean="0"/>
              <a:t> are </a:t>
            </a:r>
            <a:r>
              <a:rPr lang="es-MX" dirty="0" err="1" smtClean="0"/>
              <a:t>supporting</a:t>
            </a:r>
            <a:r>
              <a:rPr lang="es-MX" dirty="0" smtClean="0"/>
              <a:t> </a:t>
            </a:r>
            <a:r>
              <a:rPr lang="es-MX" dirty="0" err="1" smtClean="0"/>
              <a:t>congregtions</a:t>
            </a:r>
            <a:r>
              <a:rPr lang="es-MX" dirty="0" smtClean="0"/>
              <a:t> </a:t>
            </a:r>
            <a:r>
              <a:rPr lang="es-MX" dirty="0" err="1" smtClean="0"/>
              <a:t>like</a:t>
            </a:r>
            <a:r>
              <a:rPr lang="es-MX" dirty="0" smtClean="0"/>
              <a:t> Escobedo, García, </a:t>
            </a:r>
            <a:r>
              <a:rPr lang="es-MX" dirty="0" err="1" smtClean="0"/>
              <a:t>Tamauipas</a:t>
            </a:r>
            <a:r>
              <a:rPr lang="es-MX" dirty="0" smtClean="0"/>
              <a:t>, etc. </a:t>
            </a:r>
            <a:r>
              <a:rPr lang="es-MX" dirty="0" err="1" smtClean="0"/>
              <a:t>They</a:t>
            </a:r>
            <a:r>
              <a:rPr lang="es-MX" dirty="0" smtClean="0"/>
              <a:t> are </a:t>
            </a:r>
            <a:r>
              <a:rPr lang="es-MX" dirty="0" err="1" smtClean="0"/>
              <a:t>very</a:t>
            </a:r>
            <a:r>
              <a:rPr lang="es-MX" dirty="0" smtClean="0"/>
              <a:t> </a:t>
            </a:r>
            <a:r>
              <a:rPr lang="es-MX" dirty="0" err="1" smtClean="0"/>
              <a:t>good</a:t>
            </a:r>
            <a:r>
              <a:rPr lang="es-MX" dirty="0" smtClean="0"/>
              <a:t> </a:t>
            </a:r>
            <a:r>
              <a:rPr lang="es-MX" dirty="0" err="1" smtClean="0"/>
              <a:t>evangelistic</a:t>
            </a:r>
            <a:r>
              <a:rPr lang="es-MX" dirty="0" smtClean="0"/>
              <a:t> </a:t>
            </a:r>
            <a:r>
              <a:rPr lang="es-MX" dirty="0" err="1" smtClean="0"/>
              <a:t>people</a:t>
            </a:r>
            <a:r>
              <a:rPr lang="es-MX" dirty="0" smtClean="0"/>
              <a:t>. </a:t>
            </a:r>
            <a:r>
              <a:rPr lang="es-MX" dirty="0" err="1" smtClean="0"/>
              <a:t>They</a:t>
            </a:r>
            <a:r>
              <a:rPr lang="es-MX" dirty="0" smtClean="0"/>
              <a:t> are </a:t>
            </a:r>
            <a:r>
              <a:rPr lang="es-MX" dirty="0" err="1" smtClean="0"/>
              <a:t>blessing</a:t>
            </a:r>
            <a:r>
              <a:rPr lang="es-MX" dirty="0" smtClean="0"/>
              <a:t> </a:t>
            </a:r>
            <a:r>
              <a:rPr lang="es-MX" dirty="0" err="1" smtClean="0"/>
              <a:t>for</a:t>
            </a:r>
            <a:r>
              <a:rPr lang="es-MX" dirty="0" smtClean="0"/>
              <a:t> </a:t>
            </a:r>
            <a:r>
              <a:rPr lang="es-MX" dirty="0" err="1" smtClean="0"/>
              <a:t>the</a:t>
            </a:r>
            <a:r>
              <a:rPr lang="es-MX" dirty="0" smtClean="0"/>
              <a:t> </a:t>
            </a:r>
            <a:r>
              <a:rPr lang="es-MX" dirty="0" err="1" smtClean="0"/>
              <a:t>school</a:t>
            </a:r>
            <a:r>
              <a:rPr lang="es-MX" dirty="0" smtClean="0"/>
              <a:t> and </a:t>
            </a:r>
            <a:r>
              <a:rPr lang="es-MX" dirty="0" err="1" smtClean="0"/>
              <a:t>for</a:t>
            </a:r>
            <a:r>
              <a:rPr lang="es-MX" dirty="0" smtClean="0"/>
              <a:t> Sierra Ventana</a:t>
            </a:r>
            <a:endParaRPr lang="en-US" dirty="0"/>
          </a:p>
        </p:txBody>
      </p:sp>
      <p:sp>
        <p:nvSpPr>
          <p:cNvPr id="7" name="CuadroTexto 6"/>
          <p:cNvSpPr txBox="1"/>
          <p:nvPr/>
        </p:nvSpPr>
        <p:spPr>
          <a:xfrm>
            <a:off x="9029804" y="4142232"/>
            <a:ext cx="2921404" cy="2308324"/>
          </a:xfrm>
          <a:prstGeom prst="rect">
            <a:avLst/>
          </a:prstGeom>
          <a:noFill/>
          <a:ln>
            <a:solidFill>
              <a:schemeClr val="tx1"/>
            </a:solidFill>
          </a:ln>
        </p:spPr>
        <p:txBody>
          <a:bodyPr wrap="square" rtlCol="0">
            <a:spAutoFit/>
          </a:bodyPr>
          <a:lstStyle/>
          <a:p>
            <a:r>
              <a:rPr lang="es-MX" dirty="0" smtClean="0"/>
              <a:t>Elías Alvarado. </a:t>
            </a:r>
            <a:r>
              <a:rPr lang="es-MX" dirty="0" err="1" smtClean="0"/>
              <a:t>During</a:t>
            </a:r>
            <a:r>
              <a:rPr lang="es-MX" dirty="0" smtClean="0"/>
              <a:t> </a:t>
            </a:r>
            <a:r>
              <a:rPr lang="es-MX" dirty="0" err="1" smtClean="0"/>
              <a:t>his</a:t>
            </a:r>
            <a:r>
              <a:rPr lang="es-MX" dirty="0" smtClean="0"/>
              <a:t> </a:t>
            </a:r>
            <a:r>
              <a:rPr lang="es-MX" dirty="0" err="1" smtClean="0"/>
              <a:t>first</a:t>
            </a:r>
            <a:r>
              <a:rPr lang="es-MX" dirty="0" smtClean="0"/>
              <a:t> </a:t>
            </a:r>
            <a:r>
              <a:rPr lang="es-MX" dirty="0" err="1" smtClean="0"/>
              <a:t>year</a:t>
            </a:r>
            <a:r>
              <a:rPr lang="es-MX" dirty="0" smtClean="0"/>
              <a:t> </a:t>
            </a:r>
            <a:r>
              <a:rPr lang="es-MX" dirty="0" err="1" smtClean="0"/>
              <a:t>was</a:t>
            </a:r>
            <a:r>
              <a:rPr lang="es-MX" dirty="0" smtClean="0"/>
              <a:t> </a:t>
            </a:r>
            <a:r>
              <a:rPr lang="es-MX" dirty="0" err="1" smtClean="0"/>
              <a:t>supporting</a:t>
            </a:r>
            <a:r>
              <a:rPr lang="es-MX" dirty="0" smtClean="0"/>
              <a:t> Allende, </a:t>
            </a:r>
            <a:r>
              <a:rPr lang="es-MX" dirty="0" err="1" smtClean="0"/>
              <a:t>but</a:t>
            </a:r>
            <a:r>
              <a:rPr lang="es-MX" dirty="0" smtClean="0"/>
              <a:t> </a:t>
            </a:r>
            <a:r>
              <a:rPr lang="es-MX" dirty="0" err="1" smtClean="0"/>
              <a:t>now</a:t>
            </a:r>
            <a:r>
              <a:rPr lang="es-MX" dirty="0" smtClean="0"/>
              <a:t> has </a:t>
            </a:r>
            <a:r>
              <a:rPr lang="es-MX" dirty="0" err="1" smtClean="0"/>
              <a:t>been</a:t>
            </a:r>
            <a:r>
              <a:rPr lang="es-MX" dirty="0" smtClean="0"/>
              <a:t> </a:t>
            </a:r>
            <a:r>
              <a:rPr lang="es-MX" dirty="0" err="1" smtClean="0"/>
              <a:t>supported</a:t>
            </a:r>
            <a:r>
              <a:rPr lang="es-MX" dirty="0" smtClean="0"/>
              <a:t> at Los Reyes </a:t>
            </a:r>
            <a:r>
              <a:rPr lang="es-MX" dirty="0" err="1" smtClean="0"/>
              <a:t>church</a:t>
            </a:r>
            <a:r>
              <a:rPr lang="es-MX" dirty="0" smtClean="0"/>
              <a:t> of </a:t>
            </a:r>
            <a:r>
              <a:rPr lang="es-MX" dirty="0" err="1" smtClean="0"/>
              <a:t>Christ</a:t>
            </a:r>
            <a:r>
              <a:rPr lang="es-MX" dirty="0" smtClean="0"/>
              <a:t> in Monclova </a:t>
            </a:r>
            <a:r>
              <a:rPr lang="es-MX" dirty="0" err="1" smtClean="0"/>
              <a:t>Coahila</a:t>
            </a:r>
            <a:r>
              <a:rPr lang="es-MX" dirty="0" smtClean="0"/>
              <a:t>. </a:t>
            </a:r>
            <a:r>
              <a:rPr lang="es-MX" dirty="0" err="1" smtClean="0"/>
              <a:t>They</a:t>
            </a:r>
            <a:r>
              <a:rPr lang="es-MX" dirty="0" smtClean="0"/>
              <a:t> </a:t>
            </a:r>
            <a:r>
              <a:rPr lang="es-MX" dirty="0" err="1" smtClean="0"/>
              <a:t>have</a:t>
            </a:r>
            <a:r>
              <a:rPr lang="es-MX" dirty="0" smtClean="0"/>
              <a:t> a plan to </a:t>
            </a:r>
            <a:r>
              <a:rPr lang="es-MX" dirty="0" err="1" smtClean="0"/>
              <a:t>keep</a:t>
            </a:r>
            <a:r>
              <a:rPr lang="es-MX" dirty="0" smtClean="0"/>
              <a:t> </a:t>
            </a:r>
            <a:r>
              <a:rPr lang="es-MX" dirty="0" err="1" smtClean="0"/>
              <a:t>him</a:t>
            </a:r>
            <a:r>
              <a:rPr lang="es-MX" dirty="0" smtClean="0"/>
              <a:t> </a:t>
            </a:r>
            <a:r>
              <a:rPr lang="es-MX" dirty="0" err="1" smtClean="0"/>
              <a:t>after</a:t>
            </a:r>
            <a:r>
              <a:rPr lang="es-MX" dirty="0" smtClean="0"/>
              <a:t> </a:t>
            </a:r>
            <a:r>
              <a:rPr lang="es-MX" dirty="0" err="1" smtClean="0"/>
              <a:t>graduation</a:t>
            </a:r>
            <a:r>
              <a:rPr lang="es-MX" dirty="0" smtClean="0"/>
              <a:t>. </a:t>
            </a:r>
            <a:endParaRPr lang="en-US" dirty="0"/>
          </a:p>
        </p:txBody>
      </p:sp>
    </p:spTree>
    <p:extLst>
      <p:ext uri="{BB962C8B-B14F-4D97-AF65-F5344CB8AC3E}">
        <p14:creationId xmlns:p14="http://schemas.microsoft.com/office/powerpoint/2010/main" val="3913182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201167"/>
            <a:ext cx="11297920" cy="916433"/>
          </a:xfrm>
        </p:spPr>
        <p:txBody>
          <a:bodyPr rtlCol="0">
            <a:normAutofit/>
          </a:bodyPr>
          <a:lstStyle/>
          <a:p>
            <a:pPr algn="ctr"/>
            <a:r>
              <a:rPr lang="es-MX" sz="4000" b="1" dirty="0" smtClean="0">
                <a:solidFill>
                  <a:schemeClr val="accent5">
                    <a:lumMod val="60000"/>
                    <a:lumOff val="40000"/>
                  </a:schemeClr>
                </a:solidFill>
              </a:rPr>
              <a:t>Local </a:t>
            </a:r>
            <a:r>
              <a:rPr lang="es-MX" sz="4000" b="1" dirty="0" err="1" smtClean="0">
                <a:solidFill>
                  <a:schemeClr val="accent5">
                    <a:lumMod val="60000"/>
                    <a:lumOff val="40000"/>
                  </a:schemeClr>
                </a:solidFill>
              </a:rPr>
              <a:t>congregations</a:t>
            </a:r>
            <a:r>
              <a:rPr lang="es-MX" sz="4000" b="1" dirty="0" smtClean="0">
                <a:solidFill>
                  <a:schemeClr val="accent5">
                    <a:lumMod val="60000"/>
                    <a:lumOff val="40000"/>
                  </a:schemeClr>
                </a:solidFill>
              </a:rPr>
              <a:t> </a:t>
            </a:r>
            <a:r>
              <a:rPr lang="es-MX" sz="4000" b="1" dirty="0" err="1" smtClean="0">
                <a:solidFill>
                  <a:schemeClr val="accent5">
                    <a:lumMod val="60000"/>
                    <a:lumOff val="40000"/>
                  </a:schemeClr>
                </a:solidFill>
              </a:rPr>
              <a:t>support</a:t>
            </a:r>
            <a:endParaRPr lang="es-ES" sz="4000" b="1" dirty="0">
              <a:solidFill>
                <a:schemeClr val="accent5">
                  <a:lumMod val="60000"/>
                  <a:lumOff val="40000"/>
                </a:schemeClr>
              </a:solidFill>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1832"/>
            <a:ext cx="1730978" cy="315468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648" y="941832"/>
            <a:ext cx="2125980" cy="315468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9168" y="941832"/>
            <a:ext cx="2464161" cy="3154680"/>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4912" y="941832"/>
            <a:ext cx="1543568" cy="3236976"/>
          </a:xfrm>
          <a:prstGeom prst="rect">
            <a:avLst/>
          </a:prstGeom>
        </p:spPr>
      </p:pic>
      <p:sp>
        <p:nvSpPr>
          <p:cNvPr id="3" name="CuadroTexto 2"/>
          <p:cNvSpPr txBox="1"/>
          <p:nvPr/>
        </p:nvSpPr>
        <p:spPr>
          <a:xfrm>
            <a:off x="118872" y="4178808"/>
            <a:ext cx="2075688" cy="2585323"/>
          </a:xfrm>
          <a:prstGeom prst="rect">
            <a:avLst/>
          </a:prstGeom>
          <a:noFill/>
          <a:ln>
            <a:solidFill>
              <a:schemeClr val="tx1"/>
            </a:solidFill>
          </a:ln>
        </p:spPr>
        <p:txBody>
          <a:bodyPr wrap="square" rtlCol="0">
            <a:spAutoFit/>
          </a:bodyPr>
          <a:lstStyle/>
          <a:p>
            <a:r>
              <a:rPr lang="es-MX" b="1" u="sng" dirty="0" smtClean="0">
                <a:effectLst>
                  <a:outerShdw blurRad="38100" dist="38100" dir="2700000" algn="tl">
                    <a:srgbClr val="000000">
                      <a:alpha val="43137"/>
                    </a:srgbClr>
                  </a:outerShdw>
                </a:effectLst>
              </a:rPr>
              <a:t>Arturo Quistiano.</a:t>
            </a:r>
          </a:p>
          <a:p>
            <a:r>
              <a:rPr lang="es-MX" dirty="0" err="1" smtClean="0"/>
              <a:t>Second</a:t>
            </a:r>
            <a:r>
              <a:rPr lang="es-MX" dirty="0" smtClean="0"/>
              <a:t> </a:t>
            </a:r>
            <a:r>
              <a:rPr lang="es-MX" dirty="0" err="1" smtClean="0"/>
              <a:t>year</a:t>
            </a:r>
            <a:r>
              <a:rPr lang="es-MX" dirty="0" smtClean="0"/>
              <a:t> </a:t>
            </a:r>
            <a:r>
              <a:rPr lang="es-MX" dirty="0" err="1" smtClean="0"/>
              <a:t>student</a:t>
            </a:r>
            <a:r>
              <a:rPr lang="es-MX" dirty="0" smtClean="0"/>
              <a:t>. </a:t>
            </a:r>
            <a:r>
              <a:rPr lang="es-MX" dirty="0" err="1" smtClean="0"/>
              <a:t>During</a:t>
            </a:r>
            <a:r>
              <a:rPr lang="es-MX" dirty="0" smtClean="0"/>
              <a:t> </a:t>
            </a:r>
            <a:r>
              <a:rPr lang="es-MX" dirty="0" err="1" smtClean="0"/>
              <a:t>his</a:t>
            </a:r>
            <a:r>
              <a:rPr lang="es-MX" dirty="0" smtClean="0"/>
              <a:t> </a:t>
            </a:r>
            <a:r>
              <a:rPr lang="es-MX" dirty="0" err="1" smtClean="0"/>
              <a:t>firs</a:t>
            </a:r>
            <a:r>
              <a:rPr lang="es-MX" dirty="0" smtClean="0"/>
              <a:t> </a:t>
            </a:r>
            <a:r>
              <a:rPr lang="es-MX" dirty="0" err="1" smtClean="0"/>
              <a:t>year</a:t>
            </a:r>
            <a:r>
              <a:rPr lang="es-MX" dirty="0" smtClean="0"/>
              <a:t> </a:t>
            </a:r>
            <a:r>
              <a:rPr lang="es-MX" dirty="0" err="1" smtClean="0"/>
              <a:t>serced</a:t>
            </a:r>
            <a:r>
              <a:rPr lang="es-MX" dirty="0" smtClean="0"/>
              <a:t> at Las Malvinas </a:t>
            </a:r>
            <a:r>
              <a:rPr lang="es-MX" dirty="0" err="1" smtClean="0"/>
              <a:t>but</a:t>
            </a:r>
            <a:r>
              <a:rPr lang="es-MX" dirty="0" smtClean="0"/>
              <a:t> </a:t>
            </a:r>
            <a:r>
              <a:rPr lang="es-MX" dirty="0" err="1" smtClean="0"/>
              <a:t>now</a:t>
            </a:r>
            <a:r>
              <a:rPr lang="es-MX" dirty="0" smtClean="0"/>
              <a:t> </a:t>
            </a:r>
            <a:r>
              <a:rPr lang="es-MX" dirty="0" err="1" smtClean="0"/>
              <a:t>is</a:t>
            </a:r>
            <a:r>
              <a:rPr lang="es-MX" dirty="0" smtClean="0"/>
              <a:t> in </a:t>
            </a:r>
            <a:r>
              <a:rPr lang="es-MX" dirty="0" err="1" smtClean="0"/>
              <a:t>charge</a:t>
            </a:r>
            <a:r>
              <a:rPr lang="es-MX" dirty="0" smtClean="0"/>
              <a:t> of </a:t>
            </a:r>
            <a:r>
              <a:rPr lang="es-MX" dirty="0" err="1" smtClean="0"/>
              <a:t>youth</a:t>
            </a:r>
            <a:r>
              <a:rPr lang="es-MX" dirty="0" smtClean="0"/>
              <a:t> </a:t>
            </a:r>
            <a:r>
              <a:rPr lang="es-MX" dirty="0" err="1" smtClean="0"/>
              <a:t>class</a:t>
            </a:r>
            <a:r>
              <a:rPr lang="es-MX" dirty="0" smtClean="0"/>
              <a:t> at San </a:t>
            </a:r>
            <a:r>
              <a:rPr lang="es-MX" dirty="0" err="1" smtClean="0"/>
              <a:t>Bernabe</a:t>
            </a:r>
            <a:r>
              <a:rPr lang="es-MX" dirty="0" smtClean="0"/>
              <a:t> </a:t>
            </a:r>
            <a:endParaRPr lang="en-US" dirty="0"/>
          </a:p>
        </p:txBody>
      </p:sp>
      <p:sp>
        <p:nvSpPr>
          <p:cNvPr id="7" name="CuadroTexto 6"/>
          <p:cNvSpPr txBox="1"/>
          <p:nvPr/>
        </p:nvSpPr>
        <p:spPr>
          <a:xfrm>
            <a:off x="2292160" y="4174236"/>
            <a:ext cx="2322576" cy="2585323"/>
          </a:xfrm>
          <a:prstGeom prst="rect">
            <a:avLst/>
          </a:prstGeom>
          <a:noFill/>
          <a:ln>
            <a:solidFill>
              <a:schemeClr val="tx1"/>
            </a:solidFill>
          </a:ln>
        </p:spPr>
        <p:txBody>
          <a:bodyPr wrap="square" rtlCol="0">
            <a:spAutoFit/>
          </a:bodyPr>
          <a:lstStyle/>
          <a:p>
            <a:r>
              <a:rPr lang="es-MX" b="1" u="sng" dirty="0" smtClean="0">
                <a:effectLst>
                  <a:outerShdw blurRad="38100" dist="38100" dir="2700000" algn="tl">
                    <a:srgbClr val="000000">
                      <a:alpha val="43137"/>
                    </a:srgbClr>
                  </a:outerShdw>
                </a:effectLst>
              </a:rPr>
              <a:t>Noel Barrios</a:t>
            </a:r>
          </a:p>
          <a:p>
            <a:r>
              <a:rPr lang="es-MX" dirty="0" smtClean="0">
                <a:effectLst>
                  <a:outerShdw blurRad="38100" dist="38100" dir="2700000" algn="tl">
                    <a:srgbClr val="000000">
                      <a:alpha val="43137"/>
                    </a:srgbClr>
                  </a:outerShdw>
                </a:effectLst>
              </a:rPr>
              <a:t>Online </a:t>
            </a:r>
            <a:r>
              <a:rPr lang="es-MX" dirty="0" err="1" smtClean="0">
                <a:effectLst>
                  <a:outerShdw blurRad="38100" dist="38100" dir="2700000" algn="tl">
                    <a:srgbClr val="000000">
                      <a:alpha val="43137"/>
                    </a:srgbClr>
                  </a:outerShdw>
                </a:effectLst>
              </a:rPr>
              <a:t>student</a:t>
            </a:r>
            <a:r>
              <a:rPr lang="es-MX" dirty="0" smtClean="0">
                <a:effectLst>
                  <a:outerShdw blurRad="38100" dist="38100" dir="2700000" algn="tl">
                    <a:srgbClr val="000000">
                      <a:alpha val="43137"/>
                    </a:srgbClr>
                  </a:outerShdw>
                </a:effectLst>
              </a:rPr>
              <a:t>. He </a:t>
            </a:r>
            <a:r>
              <a:rPr lang="es-MX" dirty="0" err="1" smtClean="0">
                <a:effectLst>
                  <a:outerShdw blurRad="38100" dist="38100" dir="2700000" algn="tl">
                    <a:srgbClr val="000000">
                      <a:alpha val="43137"/>
                    </a:srgbClr>
                  </a:outerShdw>
                </a:effectLst>
              </a:rPr>
              <a:t>is</a:t>
            </a:r>
            <a:r>
              <a:rPr lang="es-MX" dirty="0" smtClean="0">
                <a:effectLst>
                  <a:outerShdw blurRad="38100" dist="38100" dir="2700000" algn="tl">
                    <a:srgbClr val="000000">
                      <a:alpha val="43137"/>
                    </a:srgbClr>
                  </a:outerShdw>
                </a:effectLst>
              </a:rPr>
              <a:t> </a:t>
            </a:r>
            <a:r>
              <a:rPr lang="es-MX" dirty="0" err="1" smtClean="0">
                <a:effectLst>
                  <a:outerShdw blurRad="38100" dist="38100" dir="2700000" algn="tl">
                    <a:srgbClr val="000000">
                      <a:alpha val="43137"/>
                    </a:srgbClr>
                  </a:outerShdw>
                </a:effectLst>
              </a:rPr>
              <a:t>the</a:t>
            </a:r>
            <a:r>
              <a:rPr lang="es-MX" dirty="0" smtClean="0">
                <a:effectLst>
                  <a:outerShdw blurRad="38100" dist="38100" dir="2700000" algn="tl">
                    <a:srgbClr val="000000">
                      <a:alpha val="43137"/>
                    </a:srgbClr>
                  </a:outerShdw>
                </a:effectLst>
              </a:rPr>
              <a:t> </a:t>
            </a:r>
            <a:r>
              <a:rPr lang="es-MX" dirty="0" err="1" smtClean="0">
                <a:effectLst>
                  <a:outerShdw blurRad="38100" dist="38100" dir="2700000" algn="tl">
                    <a:srgbClr val="000000">
                      <a:alpha val="43137"/>
                    </a:srgbClr>
                  </a:outerShdw>
                </a:effectLst>
              </a:rPr>
              <a:t>pulpit</a:t>
            </a:r>
            <a:r>
              <a:rPr lang="es-MX" dirty="0" smtClean="0">
                <a:effectLst>
                  <a:outerShdw blurRad="38100" dist="38100" dir="2700000" algn="tl">
                    <a:srgbClr val="000000">
                      <a:alpha val="43137"/>
                    </a:srgbClr>
                  </a:outerShdw>
                </a:effectLst>
              </a:rPr>
              <a:t> </a:t>
            </a:r>
            <a:r>
              <a:rPr lang="es-MX" dirty="0" err="1" smtClean="0">
                <a:effectLst>
                  <a:outerShdw blurRad="38100" dist="38100" dir="2700000" algn="tl">
                    <a:srgbClr val="000000">
                      <a:alpha val="43137"/>
                    </a:srgbClr>
                  </a:outerShdw>
                </a:effectLst>
              </a:rPr>
              <a:t>minister</a:t>
            </a:r>
            <a:r>
              <a:rPr lang="es-MX" dirty="0" smtClean="0">
                <a:effectLst>
                  <a:outerShdw blurRad="38100" dist="38100" dir="2700000" algn="tl">
                    <a:srgbClr val="000000">
                      <a:alpha val="43137"/>
                    </a:srgbClr>
                  </a:outerShdw>
                </a:effectLst>
              </a:rPr>
              <a:t> at “La Constancia Durango. He and </a:t>
            </a:r>
            <a:r>
              <a:rPr lang="es-MX" dirty="0" err="1" smtClean="0">
                <a:effectLst>
                  <a:outerShdw blurRad="38100" dist="38100" dir="2700000" algn="tl">
                    <a:srgbClr val="000000">
                      <a:alpha val="43137"/>
                    </a:srgbClr>
                  </a:outerShdw>
                </a:effectLst>
              </a:rPr>
              <a:t>his</a:t>
            </a:r>
            <a:r>
              <a:rPr lang="es-MX" dirty="0" smtClean="0">
                <a:effectLst>
                  <a:outerShdw blurRad="38100" dist="38100" dir="2700000" algn="tl">
                    <a:srgbClr val="000000">
                      <a:alpha val="43137"/>
                    </a:srgbClr>
                  </a:outerShdw>
                </a:effectLst>
              </a:rPr>
              <a:t> </a:t>
            </a:r>
            <a:r>
              <a:rPr lang="es-MX" dirty="0" err="1" smtClean="0">
                <a:effectLst>
                  <a:outerShdw blurRad="38100" dist="38100" dir="2700000" algn="tl">
                    <a:srgbClr val="000000">
                      <a:alpha val="43137"/>
                    </a:srgbClr>
                  </a:outerShdw>
                </a:effectLst>
              </a:rPr>
              <a:t>family</a:t>
            </a:r>
            <a:r>
              <a:rPr lang="es-MX" dirty="0" smtClean="0">
                <a:effectLst>
                  <a:outerShdw blurRad="38100" dist="38100" dir="2700000" algn="tl">
                    <a:srgbClr val="000000">
                      <a:alpha val="43137"/>
                    </a:srgbClr>
                  </a:outerShdw>
                </a:effectLst>
              </a:rPr>
              <a:t> are </a:t>
            </a:r>
            <a:r>
              <a:rPr lang="es-MX" dirty="0" err="1" smtClean="0">
                <a:effectLst>
                  <a:outerShdw blurRad="38100" dist="38100" dir="2700000" algn="tl">
                    <a:srgbClr val="000000">
                      <a:alpha val="43137"/>
                    </a:srgbClr>
                  </a:outerShdw>
                </a:effectLst>
              </a:rPr>
              <a:t>doing</a:t>
            </a:r>
            <a:r>
              <a:rPr lang="es-MX" dirty="0" smtClean="0">
                <a:effectLst>
                  <a:outerShdw blurRad="38100" dist="38100" dir="2700000" algn="tl">
                    <a:srgbClr val="000000">
                      <a:alpha val="43137"/>
                    </a:srgbClr>
                  </a:outerShdw>
                </a:effectLst>
              </a:rPr>
              <a:t> </a:t>
            </a:r>
            <a:r>
              <a:rPr lang="es-MX" dirty="0" err="1" smtClean="0">
                <a:effectLst>
                  <a:outerShdw blurRad="38100" dist="38100" dir="2700000" algn="tl">
                    <a:srgbClr val="000000">
                      <a:alpha val="43137"/>
                    </a:srgbClr>
                  </a:outerShdw>
                </a:effectLst>
              </a:rPr>
              <a:t>good</a:t>
            </a:r>
            <a:r>
              <a:rPr lang="es-MX" dirty="0" smtClean="0">
                <a:effectLst>
                  <a:outerShdw blurRad="38100" dist="38100" dir="2700000" algn="tl">
                    <a:srgbClr val="000000">
                      <a:alpha val="43137"/>
                    </a:srgbClr>
                  </a:outerShdw>
                </a:effectLst>
              </a:rPr>
              <a:t> </a:t>
            </a:r>
            <a:r>
              <a:rPr lang="es-MX" dirty="0" err="1" smtClean="0">
                <a:effectLst>
                  <a:outerShdw blurRad="38100" dist="38100" dir="2700000" algn="tl">
                    <a:srgbClr val="000000">
                      <a:alpha val="43137"/>
                    </a:srgbClr>
                  </a:outerShdw>
                </a:effectLst>
              </a:rPr>
              <a:t>job</a:t>
            </a:r>
            <a:r>
              <a:rPr lang="es-MX" dirty="0" smtClean="0">
                <a:effectLst>
                  <a:outerShdw blurRad="38100" dist="38100" dir="2700000" algn="tl">
                    <a:srgbClr val="000000">
                      <a:alpha val="43137"/>
                    </a:srgbClr>
                  </a:outerShdw>
                </a:effectLst>
              </a:rPr>
              <a:t> </a:t>
            </a:r>
            <a:r>
              <a:rPr lang="es-MX" dirty="0" err="1" smtClean="0">
                <a:effectLst>
                  <a:outerShdw blurRad="38100" dist="38100" dir="2700000" algn="tl">
                    <a:srgbClr val="000000">
                      <a:alpha val="43137"/>
                    </a:srgbClr>
                  </a:outerShdw>
                </a:effectLst>
              </a:rPr>
              <a:t>with</a:t>
            </a:r>
            <a:r>
              <a:rPr lang="es-MX" dirty="0" smtClean="0">
                <a:effectLst>
                  <a:outerShdw blurRad="38100" dist="38100" dir="2700000" algn="tl">
                    <a:srgbClr val="000000">
                      <a:alpha val="43137"/>
                    </a:srgbClr>
                  </a:outerShdw>
                </a:effectLst>
              </a:rPr>
              <a:t> </a:t>
            </a:r>
            <a:r>
              <a:rPr lang="es-MX" dirty="0" err="1" smtClean="0">
                <a:effectLst>
                  <a:outerShdw blurRad="38100" dist="38100" dir="2700000" algn="tl">
                    <a:srgbClr val="000000">
                      <a:alpha val="43137"/>
                    </a:srgbClr>
                  </a:outerShdw>
                </a:effectLst>
              </a:rPr>
              <a:t>the</a:t>
            </a:r>
            <a:r>
              <a:rPr lang="es-MX" dirty="0" smtClean="0">
                <a:effectLst>
                  <a:outerShdw blurRad="38100" dist="38100" dir="2700000" algn="tl">
                    <a:srgbClr val="000000">
                      <a:alpha val="43137"/>
                    </a:srgbClr>
                  </a:outerShdw>
                </a:effectLst>
              </a:rPr>
              <a:t> </a:t>
            </a:r>
            <a:r>
              <a:rPr lang="es-MX" dirty="0" err="1" smtClean="0">
                <a:effectLst>
                  <a:outerShdw blurRad="38100" dist="38100" dir="2700000" algn="tl">
                    <a:srgbClr val="000000">
                      <a:alpha val="43137"/>
                    </a:srgbClr>
                  </a:outerShdw>
                </a:effectLst>
              </a:rPr>
              <a:t>church</a:t>
            </a:r>
            <a:r>
              <a:rPr lang="es-MX" dirty="0" smtClean="0">
                <a:effectLst>
                  <a:outerShdw blurRad="38100" dist="38100" dir="2700000" algn="tl">
                    <a:srgbClr val="000000">
                      <a:alpha val="43137"/>
                    </a:srgbClr>
                  </a:outerShdw>
                </a:effectLst>
              </a:rPr>
              <a:t> </a:t>
            </a:r>
            <a:endParaRPr lang="en-US" dirty="0"/>
          </a:p>
        </p:txBody>
      </p:sp>
      <p:sp>
        <p:nvSpPr>
          <p:cNvPr id="8" name="CuadroTexto 7"/>
          <p:cNvSpPr txBox="1"/>
          <p:nvPr/>
        </p:nvSpPr>
        <p:spPr>
          <a:xfrm>
            <a:off x="4782312" y="4178808"/>
            <a:ext cx="2031017" cy="2585323"/>
          </a:xfrm>
          <a:prstGeom prst="rect">
            <a:avLst/>
          </a:prstGeom>
          <a:noFill/>
          <a:ln>
            <a:solidFill>
              <a:schemeClr val="tx1"/>
            </a:solidFill>
          </a:ln>
        </p:spPr>
        <p:txBody>
          <a:bodyPr wrap="square" rtlCol="0">
            <a:spAutoFit/>
          </a:bodyPr>
          <a:lstStyle/>
          <a:p>
            <a:r>
              <a:rPr lang="es-MX" b="1" u="sng" dirty="0" smtClean="0">
                <a:effectLst>
                  <a:outerShdw blurRad="38100" dist="38100" dir="2700000" algn="tl">
                    <a:srgbClr val="000000">
                      <a:alpha val="43137"/>
                    </a:srgbClr>
                  </a:outerShdw>
                </a:effectLst>
              </a:rPr>
              <a:t>Gamaliel Menes</a:t>
            </a:r>
          </a:p>
          <a:p>
            <a:r>
              <a:rPr lang="es-MX" dirty="0" smtClean="0"/>
              <a:t>Single </a:t>
            </a:r>
            <a:r>
              <a:rPr lang="es-MX" dirty="0" err="1" smtClean="0"/>
              <a:t>student</a:t>
            </a:r>
            <a:r>
              <a:rPr lang="es-MX" dirty="0" smtClean="0"/>
              <a:t>, he </a:t>
            </a:r>
            <a:r>
              <a:rPr lang="es-MX" dirty="0" err="1" smtClean="0"/>
              <a:t>is</a:t>
            </a:r>
            <a:r>
              <a:rPr lang="es-MX" dirty="0" smtClean="0"/>
              <a:t> </a:t>
            </a:r>
            <a:r>
              <a:rPr lang="es-MX" dirty="0" err="1" smtClean="0"/>
              <a:t>supporting</a:t>
            </a:r>
            <a:r>
              <a:rPr lang="es-MX" dirty="0" smtClean="0"/>
              <a:t> </a:t>
            </a:r>
            <a:r>
              <a:rPr lang="es-MX" dirty="0" err="1" smtClean="0"/>
              <a:t>several</a:t>
            </a:r>
            <a:r>
              <a:rPr lang="es-MX" dirty="0" smtClean="0"/>
              <a:t> </a:t>
            </a:r>
            <a:r>
              <a:rPr lang="es-MX" dirty="0" err="1" smtClean="0"/>
              <a:t>congregations</a:t>
            </a:r>
            <a:r>
              <a:rPr lang="es-MX" dirty="0" smtClean="0"/>
              <a:t> </a:t>
            </a:r>
            <a:r>
              <a:rPr lang="es-MX" dirty="0" err="1" smtClean="0"/>
              <a:t>like</a:t>
            </a:r>
            <a:r>
              <a:rPr lang="es-MX" dirty="0" smtClean="0"/>
              <a:t> Estanzuela, Tamaulipas, etc. He </a:t>
            </a:r>
            <a:r>
              <a:rPr lang="es-MX" dirty="0" err="1" smtClean="0"/>
              <a:t>is</a:t>
            </a:r>
            <a:r>
              <a:rPr lang="es-MX" dirty="0" smtClean="0"/>
              <a:t> </a:t>
            </a:r>
            <a:r>
              <a:rPr lang="es-MX" dirty="0" err="1" smtClean="0"/>
              <a:t>good</a:t>
            </a:r>
            <a:r>
              <a:rPr lang="es-MX" dirty="0" smtClean="0"/>
              <a:t> </a:t>
            </a:r>
            <a:r>
              <a:rPr lang="es-MX" dirty="0" err="1" smtClean="0"/>
              <a:t>Bible</a:t>
            </a:r>
            <a:r>
              <a:rPr lang="es-MX" dirty="0" smtClean="0"/>
              <a:t> </a:t>
            </a:r>
            <a:r>
              <a:rPr lang="es-MX" dirty="0" err="1" smtClean="0"/>
              <a:t>student</a:t>
            </a:r>
            <a:r>
              <a:rPr lang="es-MX" dirty="0" smtClean="0"/>
              <a:t> </a:t>
            </a:r>
            <a:endParaRPr lang="en-US" dirty="0"/>
          </a:p>
        </p:txBody>
      </p:sp>
      <p:sp>
        <p:nvSpPr>
          <p:cNvPr id="9" name="CuadroTexto 8"/>
          <p:cNvSpPr txBox="1"/>
          <p:nvPr/>
        </p:nvSpPr>
        <p:spPr>
          <a:xfrm>
            <a:off x="6931152" y="4178808"/>
            <a:ext cx="1856232" cy="2585323"/>
          </a:xfrm>
          <a:prstGeom prst="rect">
            <a:avLst/>
          </a:prstGeom>
          <a:noFill/>
          <a:ln>
            <a:solidFill>
              <a:schemeClr val="tx1"/>
            </a:solidFill>
          </a:ln>
        </p:spPr>
        <p:txBody>
          <a:bodyPr wrap="square" rtlCol="0">
            <a:spAutoFit/>
          </a:bodyPr>
          <a:lstStyle/>
          <a:p>
            <a:r>
              <a:rPr lang="es-MX" b="1" u="sng" dirty="0" smtClean="0">
                <a:effectLst>
                  <a:outerShdw blurRad="38100" dist="38100" dir="2700000" algn="tl">
                    <a:srgbClr val="000000">
                      <a:alpha val="43137"/>
                    </a:srgbClr>
                  </a:outerShdw>
                </a:effectLst>
              </a:rPr>
              <a:t>Carlos Tenorio</a:t>
            </a:r>
            <a:r>
              <a:rPr lang="es-MX" dirty="0" smtClean="0"/>
              <a:t>. Single </a:t>
            </a:r>
            <a:r>
              <a:rPr lang="es-MX" dirty="0" err="1" smtClean="0"/>
              <a:t>student</a:t>
            </a:r>
            <a:r>
              <a:rPr lang="es-MX" dirty="0" smtClean="0"/>
              <a:t> </a:t>
            </a:r>
            <a:r>
              <a:rPr lang="es-MX" dirty="0" err="1" smtClean="0"/>
              <a:t>from</a:t>
            </a:r>
            <a:r>
              <a:rPr lang="es-MX" dirty="0" smtClean="0"/>
              <a:t> Sierra Ventana. He </a:t>
            </a:r>
            <a:r>
              <a:rPr lang="es-MX" dirty="0" err="1" smtClean="0"/>
              <a:t>is</a:t>
            </a:r>
            <a:r>
              <a:rPr lang="es-MX" dirty="0" smtClean="0"/>
              <a:t> </a:t>
            </a:r>
            <a:r>
              <a:rPr lang="es-MX" dirty="0" err="1" smtClean="0"/>
              <a:t>supporting</a:t>
            </a:r>
            <a:r>
              <a:rPr lang="es-MX" dirty="0" smtClean="0"/>
              <a:t> at </a:t>
            </a:r>
            <a:r>
              <a:rPr lang="es-MX" dirty="0" err="1" smtClean="0"/>
              <a:t>Garcia</a:t>
            </a:r>
            <a:r>
              <a:rPr lang="es-MX" dirty="0" smtClean="0"/>
              <a:t> </a:t>
            </a:r>
            <a:r>
              <a:rPr lang="es-MX" dirty="0" err="1" smtClean="0"/>
              <a:t>church</a:t>
            </a:r>
            <a:r>
              <a:rPr lang="es-MX" dirty="0" smtClean="0"/>
              <a:t> of </a:t>
            </a:r>
            <a:r>
              <a:rPr lang="es-MX" dirty="0" err="1" smtClean="0"/>
              <a:t>Christ</a:t>
            </a:r>
            <a:r>
              <a:rPr lang="es-MX" dirty="0" smtClean="0"/>
              <a:t>. He </a:t>
            </a:r>
            <a:r>
              <a:rPr lang="es-MX" dirty="0" err="1" smtClean="0"/>
              <a:t>is</a:t>
            </a:r>
            <a:r>
              <a:rPr lang="es-MX" dirty="0" smtClean="0"/>
              <a:t> </a:t>
            </a:r>
            <a:r>
              <a:rPr lang="es-MX" dirty="0" err="1"/>
              <a:t>g</a:t>
            </a:r>
            <a:r>
              <a:rPr lang="es-MX" dirty="0" err="1" smtClean="0"/>
              <a:t>ood</a:t>
            </a:r>
            <a:r>
              <a:rPr lang="es-MX" dirty="0" smtClean="0"/>
              <a:t> </a:t>
            </a:r>
            <a:r>
              <a:rPr lang="es-MX" dirty="0" err="1" smtClean="0"/>
              <a:t>youth</a:t>
            </a:r>
            <a:r>
              <a:rPr lang="es-MX" dirty="0" smtClean="0"/>
              <a:t> </a:t>
            </a:r>
            <a:r>
              <a:rPr lang="es-MX" dirty="0" err="1" smtClean="0"/>
              <a:t>teacher</a:t>
            </a:r>
            <a:endParaRPr lang="en-US" dirty="0"/>
          </a:p>
        </p:txBody>
      </p:sp>
      <p:sp>
        <p:nvSpPr>
          <p:cNvPr id="11" name="CuadroTexto 10"/>
          <p:cNvSpPr txBox="1"/>
          <p:nvPr/>
        </p:nvSpPr>
        <p:spPr>
          <a:xfrm>
            <a:off x="8933688" y="3867912"/>
            <a:ext cx="2953512" cy="2862322"/>
          </a:xfrm>
          <a:prstGeom prst="rect">
            <a:avLst/>
          </a:prstGeom>
          <a:noFill/>
          <a:ln>
            <a:solidFill>
              <a:schemeClr val="tx1"/>
            </a:solidFill>
          </a:ln>
        </p:spPr>
        <p:txBody>
          <a:bodyPr wrap="square" rtlCol="0">
            <a:spAutoFit/>
          </a:bodyPr>
          <a:lstStyle/>
          <a:p>
            <a:r>
              <a:rPr lang="es-MX" b="1" u="sng" dirty="0" smtClean="0">
                <a:effectLst>
                  <a:outerShdw blurRad="38100" dist="38100" dir="2700000" algn="tl">
                    <a:srgbClr val="000000">
                      <a:alpha val="43137"/>
                    </a:srgbClr>
                  </a:outerShdw>
                </a:effectLst>
              </a:rPr>
              <a:t>Luis Uriel López</a:t>
            </a:r>
            <a:r>
              <a:rPr lang="es-MX" dirty="0" smtClean="0"/>
              <a:t>. Online </a:t>
            </a:r>
            <a:r>
              <a:rPr lang="es-MX" dirty="0" err="1" smtClean="0"/>
              <a:t>student</a:t>
            </a:r>
            <a:r>
              <a:rPr lang="es-MX" dirty="0" smtClean="0"/>
              <a:t>. He and </a:t>
            </a:r>
            <a:r>
              <a:rPr lang="es-MX" dirty="0" err="1" smtClean="0"/>
              <a:t>his</a:t>
            </a:r>
            <a:r>
              <a:rPr lang="es-MX" dirty="0" smtClean="0"/>
              <a:t> </a:t>
            </a:r>
            <a:r>
              <a:rPr lang="es-MX" dirty="0" err="1" smtClean="0"/>
              <a:t>family</a:t>
            </a:r>
            <a:r>
              <a:rPr lang="es-MX" dirty="0" smtClean="0"/>
              <a:t> are </a:t>
            </a:r>
            <a:r>
              <a:rPr lang="es-MX" dirty="0" err="1" smtClean="0"/>
              <a:t>doing</a:t>
            </a:r>
            <a:r>
              <a:rPr lang="es-MX" dirty="0" smtClean="0"/>
              <a:t> </a:t>
            </a:r>
            <a:r>
              <a:rPr lang="es-MX" dirty="0" err="1" smtClean="0"/>
              <a:t>good</a:t>
            </a:r>
            <a:r>
              <a:rPr lang="es-MX" dirty="0" smtClean="0"/>
              <a:t> </a:t>
            </a:r>
            <a:r>
              <a:rPr lang="es-MX" dirty="0" err="1" smtClean="0"/>
              <a:t>job</a:t>
            </a:r>
            <a:r>
              <a:rPr lang="es-MX" dirty="0" smtClean="0"/>
              <a:t> at “</a:t>
            </a:r>
            <a:r>
              <a:rPr lang="es-MX" dirty="0" err="1" smtClean="0"/>
              <a:t>Cavzaso</a:t>
            </a:r>
            <a:r>
              <a:rPr lang="es-MX" dirty="0" smtClean="0"/>
              <a:t> Lerma” </a:t>
            </a:r>
            <a:r>
              <a:rPr lang="es-MX" dirty="0" err="1" smtClean="0"/>
              <a:t>church</a:t>
            </a:r>
            <a:r>
              <a:rPr lang="es-MX" dirty="0" smtClean="0"/>
              <a:t> of </a:t>
            </a:r>
            <a:r>
              <a:rPr lang="es-MX" dirty="0" err="1" smtClean="0"/>
              <a:t>Christ</a:t>
            </a:r>
            <a:r>
              <a:rPr lang="es-MX" dirty="0" smtClean="0"/>
              <a:t> in </a:t>
            </a:r>
            <a:r>
              <a:rPr lang="es-MX" dirty="0" err="1" smtClean="0"/>
              <a:t>Matamors</a:t>
            </a:r>
            <a:r>
              <a:rPr lang="es-MX" dirty="0" smtClean="0"/>
              <a:t> </a:t>
            </a:r>
            <a:r>
              <a:rPr lang="es-MX" dirty="0" err="1" smtClean="0"/>
              <a:t>Tam</a:t>
            </a:r>
            <a:r>
              <a:rPr lang="es-MX" dirty="0" smtClean="0"/>
              <a:t>. He </a:t>
            </a:r>
            <a:r>
              <a:rPr lang="es-MX" dirty="0" err="1" smtClean="0"/>
              <a:t>loves</a:t>
            </a:r>
            <a:r>
              <a:rPr lang="es-MX" dirty="0" smtClean="0"/>
              <a:t> </a:t>
            </a:r>
            <a:r>
              <a:rPr lang="es-MX" dirty="0" err="1" smtClean="0"/>
              <a:t>God´s</a:t>
            </a:r>
            <a:r>
              <a:rPr lang="es-MX" dirty="0" smtClean="0"/>
              <a:t> Word and </a:t>
            </a:r>
            <a:r>
              <a:rPr lang="es-MX" dirty="0" err="1" smtClean="0"/>
              <a:t>is</a:t>
            </a:r>
            <a:r>
              <a:rPr lang="es-MX" dirty="0" smtClean="0"/>
              <a:t> </a:t>
            </a:r>
            <a:r>
              <a:rPr lang="es-MX" dirty="0" err="1" smtClean="0"/>
              <a:t>very</a:t>
            </a:r>
            <a:r>
              <a:rPr lang="es-MX" dirty="0" smtClean="0"/>
              <a:t> </a:t>
            </a:r>
            <a:r>
              <a:rPr lang="es-MX" dirty="0" err="1" smtClean="0"/>
              <a:t>good</a:t>
            </a:r>
            <a:r>
              <a:rPr lang="es-MX" dirty="0" smtClean="0"/>
              <a:t> </a:t>
            </a:r>
            <a:r>
              <a:rPr lang="es-MX" dirty="0" err="1" smtClean="0"/>
              <a:t>student</a:t>
            </a:r>
            <a:r>
              <a:rPr lang="es-MX" dirty="0" smtClean="0"/>
              <a:t>. </a:t>
            </a:r>
            <a:r>
              <a:rPr lang="es-MX" dirty="0"/>
              <a:t> </a:t>
            </a:r>
            <a:r>
              <a:rPr lang="es-MX" dirty="0" err="1" smtClean="0"/>
              <a:t>They</a:t>
            </a:r>
            <a:r>
              <a:rPr lang="es-MX" dirty="0" smtClean="0"/>
              <a:t> </a:t>
            </a:r>
            <a:r>
              <a:rPr lang="es-MX" dirty="0" err="1" smtClean="0"/>
              <a:t>love</a:t>
            </a:r>
            <a:r>
              <a:rPr lang="es-MX" dirty="0" smtClean="0"/>
              <a:t> </a:t>
            </a:r>
            <a:r>
              <a:rPr lang="es-MX" dirty="0" err="1" smtClean="0"/>
              <a:t>work</a:t>
            </a:r>
            <a:r>
              <a:rPr lang="es-MX" dirty="0" smtClean="0"/>
              <a:t> </a:t>
            </a:r>
            <a:r>
              <a:rPr lang="es-MX" dirty="0" err="1" smtClean="0"/>
              <a:t>for</a:t>
            </a:r>
            <a:r>
              <a:rPr lang="es-MX" dirty="0" smtClean="0"/>
              <a:t> </a:t>
            </a:r>
            <a:r>
              <a:rPr lang="es-MX" dirty="0" err="1" smtClean="0"/>
              <a:t>the</a:t>
            </a:r>
            <a:r>
              <a:rPr lang="es-MX" dirty="0" smtClean="0"/>
              <a:t> Lord and to </a:t>
            </a:r>
            <a:r>
              <a:rPr lang="es-MX" dirty="0" err="1" smtClean="0"/>
              <a:t>serve</a:t>
            </a:r>
            <a:r>
              <a:rPr lang="es-MX" dirty="0" smtClean="0"/>
              <a:t> to </a:t>
            </a:r>
            <a:r>
              <a:rPr lang="es-MX" dirty="0" err="1" smtClean="0"/>
              <a:t>the</a:t>
            </a:r>
            <a:r>
              <a:rPr lang="es-MX" dirty="0" smtClean="0"/>
              <a:t> </a:t>
            </a:r>
            <a:r>
              <a:rPr lang="es-MX" dirty="0" err="1" smtClean="0"/>
              <a:t>brotherhood</a:t>
            </a:r>
            <a:endParaRPr lang="en-US" dirty="0"/>
          </a:p>
        </p:txBody>
      </p:sp>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945" y="1014984"/>
            <a:ext cx="2384829" cy="2746970"/>
          </a:xfrm>
          <a:prstGeom prst="rect">
            <a:avLst/>
          </a:prstGeom>
        </p:spPr>
      </p:pic>
    </p:spTree>
    <p:extLst>
      <p:ext uri="{BB962C8B-B14F-4D97-AF65-F5344CB8AC3E}">
        <p14:creationId xmlns:p14="http://schemas.microsoft.com/office/powerpoint/2010/main" val="2103516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84F96F-B0BE-4E84-A401-8F8438058CAB}"/>
              </a:ext>
            </a:extLst>
          </p:cNvPr>
          <p:cNvSpPr>
            <a:spLocks noGrp="1"/>
          </p:cNvSpPr>
          <p:nvPr>
            <p:ph type="title"/>
          </p:nvPr>
        </p:nvSpPr>
        <p:spPr>
          <a:xfrm>
            <a:off x="589280" y="320039"/>
            <a:ext cx="11297920" cy="1051561"/>
          </a:xfrm>
        </p:spPr>
        <p:txBody>
          <a:bodyPr rtlCol="0">
            <a:normAutofit fontScale="90000"/>
          </a:bodyPr>
          <a:lstStyle/>
          <a:p>
            <a:pPr algn="ctr"/>
            <a:r>
              <a:rPr lang="en-US" sz="4000" b="1" dirty="0">
                <a:solidFill>
                  <a:schemeClr val="accent5">
                    <a:lumMod val="60000"/>
                    <a:lumOff val="40000"/>
                  </a:schemeClr>
                </a:solidFill>
              </a:rPr>
              <a:t>fellowship meals with those who students supported</a:t>
            </a:r>
            <a:endParaRPr lang="es-ES" sz="4000" b="1" dirty="0">
              <a:solidFill>
                <a:schemeClr val="accent5">
                  <a:lumMod val="60000"/>
                  <a:lumOff val="40000"/>
                </a:schemeClr>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 y="1448476"/>
            <a:ext cx="3042857" cy="5409524"/>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952" y="3008376"/>
            <a:ext cx="5132832" cy="3849624"/>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264" y="1088136"/>
            <a:ext cx="4095736" cy="5735996"/>
          </a:xfrm>
          <a:prstGeom prst="rect">
            <a:avLst/>
          </a:prstGeom>
        </p:spPr>
      </p:pic>
      <p:pic>
        <p:nvPicPr>
          <p:cNvPr id="18" name="Imagen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014984"/>
            <a:ext cx="4882896" cy="2798064"/>
          </a:xfrm>
          <a:prstGeom prst="rect">
            <a:avLst/>
          </a:prstGeom>
        </p:spPr>
      </p:pic>
      <p:pic>
        <p:nvPicPr>
          <p:cNvPr id="19" name="Imagen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2896" y="1305306"/>
            <a:ext cx="3213368" cy="2410026"/>
          </a:xfrm>
          <a:prstGeom prst="rect">
            <a:avLst/>
          </a:prstGeom>
        </p:spPr>
      </p:pic>
    </p:spTree>
    <p:extLst>
      <p:ext uri="{BB962C8B-B14F-4D97-AF65-F5344CB8AC3E}">
        <p14:creationId xmlns:p14="http://schemas.microsoft.com/office/powerpoint/2010/main" val="37552806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lla">
  <a:themeElements>
    <a:clrScheme name="Malla">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alla">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lla">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dc7352e55e77714fab0739bd1a2ce12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b47b806cf7e90fe7257fa1ff83c741b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07235EAC-5FEE-4CF4-B627-4AC327BD042D}">
  <ds:schemaRefs>
    <ds:schemaRef ds:uri="http://schemas.microsoft.com/sharepoint/v3/contenttype/forms"/>
  </ds:schemaRefs>
</ds:datastoreItem>
</file>

<file path=customXml/itemProps2.xml><?xml version="1.0" encoding="utf-8"?>
<ds:datastoreItem xmlns:ds="http://schemas.openxmlformats.org/officeDocument/2006/customXml" ds:itemID="{F13075A8-A5B0-4ED9-ACD9-B97630E65A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A0466F-55BA-4B4C-B910-3BFE9417EB92}">
  <ds:schemaRefs>
    <ds:schemaRef ds:uri="16c05727-aa75-4e4a-9b5f-8a80a1165891"/>
    <ds:schemaRef ds:uri="http://purl.org/dc/dcmitype/"/>
    <ds:schemaRef ds:uri="http://purl.org/dc/elements/1.1/"/>
    <ds:schemaRef ds:uri="http://schemas.openxmlformats.org/package/2006/metadata/core-properties"/>
    <ds:schemaRef ds:uri="http://www.w3.org/XML/1998/namespace"/>
    <ds:schemaRef ds:uri="http://schemas.microsoft.com/office/2006/documentManagement/types"/>
    <ds:schemaRef ds:uri="71af3243-3dd4-4a8d-8c0d-dd76da1f02a5"/>
    <ds:schemaRef ds:uri="http://schemas.microsoft.com/office/2006/metadata/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TM03457485[[fn=Malla]]</Template>
  <TotalTime>0</TotalTime>
  <Words>1247</Words>
  <Application>Microsoft Office PowerPoint</Application>
  <PresentationFormat>Panorámica</PresentationFormat>
  <Paragraphs>85</Paragraphs>
  <Slides>19</Slides>
  <Notes>19</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19</vt:i4>
      </vt:variant>
    </vt:vector>
  </HeadingPairs>
  <TitlesOfParts>
    <vt:vector size="24" baseType="lpstr">
      <vt:lpstr>Arial</vt:lpstr>
      <vt:lpstr>Arial Narrow</vt:lpstr>
      <vt:lpstr>Calibri</vt:lpstr>
      <vt:lpstr>Century Gothic</vt:lpstr>
      <vt:lpstr>Malla</vt:lpstr>
      <vt:lpstr>Quarterly report October – December 2022  Monterrey school of preaching A Life Preparing Workers For The Lord </vt:lpstr>
      <vt:lpstr>2023 &amp; 2024 Classes</vt:lpstr>
      <vt:lpstr>Local congregations support</vt:lpstr>
      <vt:lpstr>Local congregations support</vt:lpstr>
      <vt:lpstr>Local congregations support</vt:lpstr>
      <vt:lpstr>Local congregations support</vt:lpstr>
      <vt:lpstr>Local congregations support</vt:lpstr>
      <vt:lpstr>Local congregations support</vt:lpstr>
      <vt:lpstr>fellowship meals with those who students supported</vt:lpstr>
      <vt:lpstr>Home bible studies</vt:lpstr>
      <vt:lpstr>Door knocking</vt:lpstr>
      <vt:lpstr>Fellowship with sierra ventana brotherhood</vt:lpstr>
      <vt:lpstr>Daily Devotional at classroom</vt:lpstr>
      <vt:lpstr>Baptisms where msop is involved</vt:lpstr>
      <vt:lpstr>Wives and their preparation </vt:lpstr>
      <vt:lpstr>Lectureships </vt:lpstr>
      <vt:lpstr>Fellowship among studentes</vt:lpstr>
      <vt:lpstr>Devotionals at Apartments </vt:lpstr>
      <vt:lpstr>OUR GRATEFULNESS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2022-04-01T19:14:32Z</dcterms:created>
  <dcterms:modified xsi:type="dcterms:W3CDTF">2023-01-31T20:04:02Z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